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5" r:id="rId2"/>
  </p:sldMasterIdLst>
  <p:sldIdLst>
    <p:sldId id="374" r:id="rId3"/>
    <p:sldId id="340" r:id="rId4"/>
    <p:sldId id="338" r:id="rId5"/>
    <p:sldId id="342" r:id="rId6"/>
    <p:sldId id="344" r:id="rId7"/>
    <p:sldId id="347" r:id="rId8"/>
    <p:sldId id="349" r:id="rId9"/>
    <p:sldId id="351" r:id="rId10"/>
    <p:sldId id="353" r:id="rId11"/>
    <p:sldId id="376" r:id="rId12"/>
    <p:sldId id="356" r:id="rId13"/>
    <p:sldId id="358" r:id="rId14"/>
    <p:sldId id="362" r:id="rId15"/>
    <p:sldId id="363" r:id="rId16"/>
    <p:sldId id="368" r:id="rId17"/>
    <p:sldId id="366" r:id="rId18"/>
    <p:sldId id="369" r:id="rId19"/>
    <p:sldId id="370" r:id="rId20"/>
    <p:sldId id="373"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724"/>
    <p:restoredTop sz="94975" autoAdjust="0"/>
  </p:normalViewPr>
  <p:slideViewPr>
    <p:cSldViewPr snapToGrid="0" snapToObjects="1">
      <p:cViewPr varScale="1">
        <p:scale>
          <a:sx n="86" d="100"/>
          <a:sy n="86" d="100"/>
        </p:scale>
        <p:origin x="211" y="67"/>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descr="TitleSlideOverlay.png"/>
          <p:cNvPicPr>
            <a:picLocks noChangeAspect="1"/>
          </p:cNvPicPr>
          <p:nvPr/>
        </p:nvPicPr>
        <p:blipFill>
          <a:blip r:embed="rId2"/>
          <a:stretch>
            <a:fillRect/>
          </a:stretch>
        </p:blipFill>
        <p:spPr>
          <a:xfrm>
            <a:off x="0" y="0"/>
            <a:ext cx="9144000" cy="6858000"/>
          </a:xfrm>
          <a:prstGeom prst="rect">
            <a:avLst/>
          </a:prstGeom>
          <a:ln>
            <a:noFill/>
          </a:ln>
        </p:spPr>
      </p:pic>
      <p:grpSp>
        <p:nvGrpSpPr>
          <p:cNvPr id="53" name="Group 52"/>
          <p:cNvGrpSpPr/>
          <p:nvPr/>
        </p:nvGrpSpPr>
        <p:grpSpPr>
          <a:xfrm>
            <a:off x="103644" y="1997845"/>
            <a:ext cx="9264100" cy="3669157"/>
            <a:chOff x="103644" y="1997845"/>
            <a:chExt cx="9264100" cy="3669157"/>
          </a:xfrm>
        </p:grpSpPr>
        <p:sp>
          <p:nvSpPr>
            <p:cNvPr id="21" name="Freeform 20"/>
            <p:cNvSpPr/>
            <p:nvPr/>
          </p:nvSpPr>
          <p:spPr>
            <a:xfrm rot="15669120">
              <a:off x="3703491" y="-842257"/>
              <a:ext cx="2064406" cy="9264100"/>
            </a:xfrm>
            <a:custGeom>
              <a:avLst/>
              <a:gdLst>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0 w 2209695"/>
                <a:gd name="connsiteY9" fmla="*/ 9154402 h 9154402"/>
                <a:gd name="connsiteX10" fmla="*/ 0 w 2209695"/>
                <a:gd name="connsiteY10" fmla="*/ 1104848 h 9154402"/>
                <a:gd name="connsiteX11" fmla="*/ 323604 w 2209695"/>
                <a:gd name="connsiteY11" fmla="*/ 323603 h 9154402"/>
                <a:gd name="connsiteX12" fmla="*/ 1104850 w 2209695"/>
                <a:gd name="connsiteY12" fmla="*/ 2 h 9154402"/>
                <a:gd name="connsiteX13" fmla="*/ 1104848 w 2209695"/>
                <a:gd name="connsiteY13"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0 w 2209695"/>
                <a:gd name="connsiteY9" fmla="*/ 9154402 h 9154402"/>
                <a:gd name="connsiteX10" fmla="*/ 1503 w 2209695"/>
                <a:gd name="connsiteY10" fmla="*/ 8780893 h 9154402"/>
                <a:gd name="connsiteX11" fmla="*/ 0 w 2209695"/>
                <a:gd name="connsiteY11" fmla="*/ 1104848 h 9154402"/>
                <a:gd name="connsiteX12" fmla="*/ 323604 w 2209695"/>
                <a:gd name="connsiteY12" fmla="*/ 323603 h 9154402"/>
                <a:gd name="connsiteX13" fmla="*/ 1104850 w 2209695"/>
                <a:gd name="connsiteY13" fmla="*/ 2 h 9154402"/>
                <a:gd name="connsiteX14" fmla="*/ 1104848 w 2209695"/>
                <a:gd name="connsiteY14"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1503 w 2209695"/>
                <a:gd name="connsiteY9" fmla="*/ 8780893 h 9154402"/>
                <a:gd name="connsiteX10" fmla="*/ 0 w 2209695"/>
                <a:gd name="connsiteY10" fmla="*/ 1104848 h 9154402"/>
                <a:gd name="connsiteX11" fmla="*/ 323604 w 2209695"/>
                <a:gd name="connsiteY11" fmla="*/ 323603 h 9154402"/>
                <a:gd name="connsiteX12" fmla="*/ 1104850 w 2209695"/>
                <a:gd name="connsiteY12" fmla="*/ 2 h 9154402"/>
                <a:gd name="connsiteX13" fmla="*/ 1104848 w 2209695"/>
                <a:gd name="connsiteY13"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1503 w 2209695"/>
                <a:gd name="connsiteY8" fmla="*/ 8780893 h 9154402"/>
                <a:gd name="connsiteX9" fmla="*/ 0 w 2209695"/>
                <a:gd name="connsiteY9" fmla="*/ 1104848 h 9154402"/>
                <a:gd name="connsiteX10" fmla="*/ 323604 w 2209695"/>
                <a:gd name="connsiteY10" fmla="*/ 323603 h 9154402"/>
                <a:gd name="connsiteX11" fmla="*/ 1104850 w 2209695"/>
                <a:gd name="connsiteY11" fmla="*/ 2 h 9154402"/>
                <a:gd name="connsiteX12" fmla="*/ 1104848 w 2209695"/>
                <a:gd name="connsiteY12" fmla="*/ 0 h 9154402"/>
                <a:gd name="connsiteX0" fmla="*/ 1144487 w 2249334"/>
                <a:gd name="connsiteY0" fmla="*/ 0 h 9154755"/>
                <a:gd name="connsiteX1" fmla="*/ 1144487 w 2249334"/>
                <a:gd name="connsiteY1" fmla="*/ 0 h 9154755"/>
                <a:gd name="connsiteX2" fmla="*/ 1925732 w 2249334"/>
                <a:gd name="connsiteY2" fmla="*/ 323604 h 9154755"/>
                <a:gd name="connsiteX3" fmla="*/ 2249333 w 2249334"/>
                <a:gd name="connsiteY3" fmla="*/ 1104850 h 9154755"/>
                <a:gd name="connsiteX4" fmla="*/ 2249334 w 2249334"/>
                <a:gd name="connsiteY4" fmla="*/ 9154402 h 9154755"/>
                <a:gd name="connsiteX5" fmla="*/ 2249334 w 2249334"/>
                <a:gd name="connsiteY5" fmla="*/ 9154402 h 9154755"/>
                <a:gd name="connsiteX6" fmla="*/ 2249334 w 2249334"/>
                <a:gd name="connsiteY6" fmla="*/ 9154402 h 9154755"/>
                <a:gd name="connsiteX7" fmla="*/ 0 w 2249334"/>
                <a:gd name="connsiteY7" fmla="*/ 9154755 h 9154755"/>
                <a:gd name="connsiteX8" fmla="*/ 41142 w 2249334"/>
                <a:gd name="connsiteY8" fmla="*/ 8780893 h 9154755"/>
                <a:gd name="connsiteX9" fmla="*/ 39639 w 2249334"/>
                <a:gd name="connsiteY9" fmla="*/ 1104848 h 9154755"/>
                <a:gd name="connsiteX10" fmla="*/ 363243 w 2249334"/>
                <a:gd name="connsiteY10" fmla="*/ 323603 h 9154755"/>
                <a:gd name="connsiteX11" fmla="*/ 1144489 w 2249334"/>
                <a:gd name="connsiteY11" fmla="*/ 2 h 9154755"/>
                <a:gd name="connsiteX12" fmla="*/ 1144487 w 2249334"/>
                <a:gd name="connsiteY12" fmla="*/ 0 h 9154755"/>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1503 w 2209695"/>
                <a:gd name="connsiteY7" fmla="*/ 8780893 h 9154402"/>
                <a:gd name="connsiteX8" fmla="*/ 0 w 2209695"/>
                <a:gd name="connsiteY8" fmla="*/ 1104848 h 9154402"/>
                <a:gd name="connsiteX9" fmla="*/ 323604 w 2209695"/>
                <a:gd name="connsiteY9" fmla="*/ 323603 h 9154402"/>
                <a:gd name="connsiteX10" fmla="*/ 1104850 w 2209695"/>
                <a:gd name="connsiteY10" fmla="*/ 2 h 9154402"/>
                <a:gd name="connsiteX11" fmla="*/ 1104848 w 2209695"/>
                <a:gd name="connsiteY11"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37157 w 2209695"/>
                <a:gd name="connsiteY7" fmla="*/ 8792966 h 9154402"/>
                <a:gd name="connsiteX8" fmla="*/ 0 w 2209695"/>
                <a:gd name="connsiteY8" fmla="*/ 1104848 h 9154402"/>
                <a:gd name="connsiteX9" fmla="*/ 323604 w 2209695"/>
                <a:gd name="connsiteY9" fmla="*/ 323603 h 9154402"/>
                <a:gd name="connsiteX10" fmla="*/ 1104850 w 2209695"/>
                <a:gd name="connsiteY10" fmla="*/ 2 h 9154402"/>
                <a:gd name="connsiteX11" fmla="*/ 1104848 w 2209695"/>
                <a:gd name="connsiteY11" fmla="*/ 0 h 9154402"/>
                <a:gd name="connsiteX0" fmla="*/ 37157 w 2301135"/>
                <a:gd name="connsiteY0" fmla="*/ 8792966 h 9245842"/>
                <a:gd name="connsiteX1" fmla="*/ 0 w 2301135"/>
                <a:gd name="connsiteY1" fmla="*/ 1104848 h 9245842"/>
                <a:gd name="connsiteX2" fmla="*/ 323604 w 2301135"/>
                <a:gd name="connsiteY2" fmla="*/ 323603 h 9245842"/>
                <a:gd name="connsiteX3" fmla="*/ 1104850 w 2301135"/>
                <a:gd name="connsiteY3" fmla="*/ 2 h 9245842"/>
                <a:gd name="connsiteX4" fmla="*/ 1104848 w 2301135"/>
                <a:gd name="connsiteY4" fmla="*/ 0 h 9245842"/>
                <a:gd name="connsiteX5" fmla="*/ 1104848 w 2301135"/>
                <a:gd name="connsiteY5" fmla="*/ 0 h 9245842"/>
                <a:gd name="connsiteX6" fmla="*/ 1886093 w 2301135"/>
                <a:gd name="connsiteY6" fmla="*/ 323604 h 9245842"/>
                <a:gd name="connsiteX7" fmla="*/ 2209694 w 2301135"/>
                <a:gd name="connsiteY7" fmla="*/ 1104850 h 9245842"/>
                <a:gd name="connsiteX8" fmla="*/ 2209695 w 2301135"/>
                <a:gd name="connsiteY8" fmla="*/ 9154402 h 9245842"/>
                <a:gd name="connsiteX9" fmla="*/ 2209695 w 2301135"/>
                <a:gd name="connsiteY9" fmla="*/ 9154402 h 9245842"/>
                <a:gd name="connsiteX10" fmla="*/ 2301135 w 2301135"/>
                <a:gd name="connsiteY10" fmla="*/ 9245842 h 9245842"/>
                <a:gd name="connsiteX0" fmla="*/ 37157 w 2209695"/>
                <a:gd name="connsiteY0" fmla="*/ 8792966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 name="connsiteX0" fmla="*/ 93577 w 2209695"/>
                <a:gd name="connsiteY0" fmla="*/ 8811781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 name="connsiteX0" fmla="*/ 93577 w 2209695"/>
                <a:gd name="connsiteY0" fmla="*/ 8811781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 name="connsiteX0" fmla="*/ 67397 w 2209695"/>
                <a:gd name="connsiteY0" fmla="*/ 8829966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695" h="9154402">
                  <a:moveTo>
                    <a:pt x="67397" y="8829966"/>
                  </a:moveTo>
                  <a:lnTo>
                    <a:pt x="0" y="1104848"/>
                  </a:lnTo>
                  <a:cubicBezTo>
                    <a:pt x="0" y="811824"/>
                    <a:pt x="116404" y="530802"/>
                    <a:pt x="323604" y="323603"/>
                  </a:cubicBezTo>
                  <a:cubicBezTo>
                    <a:pt x="530804" y="116404"/>
                    <a:pt x="811826" y="1"/>
                    <a:pt x="1104850" y="2"/>
                  </a:cubicBezTo>
                  <a:lnTo>
                    <a:pt x="1104848" y="0"/>
                  </a:lnTo>
                  <a:lnTo>
                    <a:pt x="1104848" y="0"/>
                  </a:lnTo>
                  <a:cubicBezTo>
                    <a:pt x="1397872" y="0"/>
                    <a:pt x="1678894" y="116404"/>
                    <a:pt x="1886093" y="323604"/>
                  </a:cubicBezTo>
                  <a:cubicBezTo>
                    <a:pt x="2093292" y="530804"/>
                    <a:pt x="2209695" y="811826"/>
                    <a:pt x="2209694" y="1104850"/>
                  </a:cubicBezTo>
                  <a:cubicBezTo>
                    <a:pt x="2209694" y="3788034"/>
                    <a:pt x="2209695" y="6471218"/>
                    <a:pt x="2209695" y="9154402"/>
                  </a:cubicBezTo>
                  <a:lnTo>
                    <a:pt x="2209695" y="9154402"/>
                  </a:lnTo>
                </a:path>
              </a:pathLst>
            </a:custGeom>
            <a:solidFill>
              <a:srgbClr val="073779">
                <a:alpha val="80000"/>
              </a:srgbClr>
            </a:solidFill>
            <a:ln w="25400">
              <a:solidFill>
                <a:schemeClr val="accent2">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3" name="Freeform 22"/>
            <p:cNvSpPr/>
            <p:nvPr/>
          </p:nvSpPr>
          <p:spPr>
            <a:xfrm rot="15660000">
              <a:off x="5179560" y="1579153"/>
              <a:ext cx="1040884" cy="7134813"/>
            </a:xfrm>
            <a:custGeom>
              <a:avLst/>
              <a:gdLst>
                <a:gd name="connsiteX0" fmla="*/ 498324 w 996648"/>
                <a:gd name="connsiteY0" fmla="*/ 0 h 6971904"/>
                <a:gd name="connsiteX1" fmla="*/ 498324 w 996648"/>
                <a:gd name="connsiteY1" fmla="*/ 0 h 6971904"/>
                <a:gd name="connsiteX2" fmla="*/ 850692 w 996648"/>
                <a:gd name="connsiteY2" fmla="*/ 145956 h 6971904"/>
                <a:gd name="connsiteX3" fmla="*/ 996647 w 996648"/>
                <a:gd name="connsiteY3" fmla="*/ 498325 h 6971904"/>
                <a:gd name="connsiteX4" fmla="*/ 996648 w 996648"/>
                <a:gd name="connsiteY4" fmla="*/ 6971904 h 6971904"/>
                <a:gd name="connsiteX5" fmla="*/ 996648 w 996648"/>
                <a:gd name="connsiteY5" fmla="*/ 6971904 h 6971904"/>
                <a:gd name="connsiteX6" fmla="*/ 996648 w 996648"/>
                <a:gd name="connsiteY6" fmla="*/ 6971904 h 6971904"/>
                <a:gd name="connsiteX7" fmla="*/ 0 w 996648"/>
                <a:gd name="connsiteY7" fmla="*/ 6971904 h 6971904"/>
                <a:gd name="connsiteX8" fmla="*/ 0 w 996648"/>
                <a:gd name="connsiteY8" fmla="*/ 6971904 h 6971904"/>
                <a:gd name="connsiteX9" fmla="*/ 0 w 996648"/>
                <a:gd name="connsiteY9" fmla="*/ 6971904 h 6971904"/>
                <a:gd name="connsiteX10" fmla="*/ 0 w 996648"/>
                <a:gd name="connsiteY10" fmla="*/ 498324 h 6971904"/>
                <a:gd name="connsiteX11" fmla="*/ 145956 w 996648"/>
                <a:gd name="connsiteY11" fmla="*/ 145956 h 6971904"/>
                <a:gd name="connsiteX12" fmla="*/ 498325 w 996648"/>
                <a:gd name="connsiteY12" fmla="*/ 1 h 6971904"/>
                <a:gd name="connsiteX13" fmla="*/ 498324 w 996648"/>
                <a:gd name="connsiteY13" fmla="*/ 0 h 6971904"/>
                <a:gd name="connsiteX0" fmla="*/ 498324 w 1051569"/>
                <a:gd name="connsiteY0" fmla="*/ 0 h 7134903"/>
                <a:gd name="connsiteX1" fmla="*/ 498324 w 1051569"/>
                <a:gd name="connsiteY1" fmla="*/ 0 h 7134903"/>
                <a:gd name="connsiteX2" fmla="*/ 850692 w 1051569"/>
                <a:gd name="connsiteY2" fmla="*/ 145956 h 7134903"/>
                <a:gd name="connsiteX3" fmla="*/ 996647 w 1051569"/>
                <a:gd name="connsiteY3" fmla="*/ 498325 h 7134903"/>
                <a:gd name="connsiteX4" fmla="*/ 996648 w 1051569"/>
                <a:gd name="connsiteY4" fmla="*/ 6971904 h 7134903"/>
                <a:gd name="connsiteX5" fmla="*/ 996648 w 1051569"/>
                <a:gd name="connsiteY5" fmla="*/ 6971904 h 7134903"/>
                <a:gd name="connsiteX6" fmla="*/ 1051569 w 1051569"/>
                <a:gd name="connsiteY6" fmla="*/ 7134903 h 7134903"/>
                <a:gd name="connsiteX7" fmla="*/ 0 w 1051569"/>
                <a:gd name="connsiteY7" fmla="*/ 6971904 h 7134903"/>
                <a:gd name="connsiteX8" fmla="*/ 0 w 1051569"/>
                <a:gd name="connsiteY8" fmla="*/ 6971904 h 7134903"/>
                <a:gd name="connsiteX9" fmla="*/ 0 w 1051569"/>
                <a:gd name="connsiteY9" fmla="*/ 6971904 h 7134903"/>
                <a:gd name="connsiteX10" fmla="*/ 0 w 1051569"/>
                <a:gd name="connsiteY10" fmla="*/ 498324 h 7134903"/>
                <a:gd name="connsiteX11" fmla="*/ 145956 w 1051569"/>
                <a:gd name="connsiteY11" fmla="*/ 145956 h 7134903"/>
                <a:gd name="connsiteX12" fmla="*/ 498325 w 1051569"/>
                <a:gd name="connsiteY12" fmla="*/ 1 h 7134903"/>
                <a:gd name="connsiteX13" fmla="*/ 498324 w 1051569"/>
                <a:gd name="connsiteY13" fmla="*/ 0 h 7134903"/>
                <a:gd name="connsiteX0" fmla="*/ 498324 w 1051569"/>
                <a:gd name="connsiteY0" fmla="*/ 0 h 7134903"/>
                <a:gd name="connsiteX1" fmla="*/ 498324 w 1051569"/>
                <a:gd name="connsiteY1" fmla="*/ 0 h 7134903"/>
                <a:gd name="connsiteX2" fmla="*/ 850692 w 1051569"/>
                <a:gd name="connsiteY2" fmla="*/ 145956 h 7134903"/>
                <a:gd name="connsiteX3" fmla="*/ 996647 w 1051569"/>
                <a:gd name="connsiteY3" fmla="*/ 498325 h 7134903"/>
                <a:gd name="connsiteX4" fmla="*/ 996648 w 1051569"/>
                <a:gd name="connsiteY4" fmla="*/ 6971904 h 7134903"/>
                <a:gd name="connsiteX5" fmla="*/ 1051569 w 1051569"/>
                <a:gd name="connsiteY5" fmla="*/ 7134903 h 7134903"/>
                <a:gd name="connsiteX6" fmla="*/ 0 w 1051569"/>
                <a:gd name="connsiteY6" fmla="*/ 6971904 h 7134903"/>
                <a:gd name="connsiteX7" fmla="*/ 0 w 1051569"/>
                <a:gd name="connsiteY7" fmla="*/ 6971904 h 7134903"/>
                <a:gd name="connsiteX8" fmla="*/ 0 w 1051569"/>
                <a:gd name="connsiteY8" fmla="*/ 6971904 h 7134903"/>
                <a:gd name="connsiteX9" fmla="*/ 0 w 1051569"/>
                <a:gd name="connsiteY9" fmla="*/ 498324 h 7134903"/>
                <a:gd name="connsiteX10" fmla="*/ 145956 w 1051569"/>
                <a:gd name="connsiteY10" fmla="*/ 145956 h 7134903"/>
                <a:gd name="connsiteX11" fmla="*/ 498325 w 1051569"/>
                <a:gd name="connsiteY11" fmla="*/ 1 h 7134903"/>
                <a:gd name="connsiteX12" fmla="*/ 498324 w 1051569"/>
                <a:gd name="connsiteY12" fmla="*/ 0 h 7134903"/>
                <a:gd name="connsiteX0" fmla="*/ 498324 w 1217677"/>
                <a:gd name="connsiteY0" fmla="*/ 0 h 7134903"/>
                <a:gd name="connsiteX1" fmla="*/ 498324 w 1217677"/>
                <a:gd name="connsiteY1" fmla="*/ 0 h 7134903"/>
                <a:gd name="connsiteX2" fmla="*/ 850692 w 1217677"/>
                <a:gd name="connsiteY2" fmla="*/ 145956 h 7134903"/>
                <a:gd name="connsiteX3" fmla="*/ 996647 w 1217677"/>
                <a:gd name="connsiteY3" fmla="*/ 498325 h 7134903"/>
                <a:gd name="connsiteX4" fmla="*/ 1051569 w 1217677"/>
                <a:gd name="connsiteY4" fmla="*/ 7134903 h 7134903"/>
                <a:gd name="connsiteX5" fmla="*/ 0 w 1217677"/>
                <a:gd name="connsiteY5" fmla="*/ 6971904 h 7134903"/>
                <a:gd name="connsiteX6" fmla="*/ 0 w 1217677"/>
                <a:gd name="connsiteY6" fmla="*/ 6971904 h 7134903"/>
                <a:gd name="connsiteX7" fmla="*/ 0 w 1217677"/>
                <a:gd name="connsiteY7" fmla="*/ 6971904 h 7134903"/>
                <a:gd name="connsiteX8" fmla="*/ 0 w 1217677"/>
                <a:gd name="connsiteY8" fmla="*/ 498324 h 7134903"/>
                <a:gd name="connsiteX9" fmla="*/ 145956 w 1217677"/>
                <a:gd name="connsiteY9" fmla="*/ 145956 h 7134903"/>
                <a:gd name="connsiteX10" fmla="*/ 498325 w 1217677"/>
                <a:gd name="connsiteY10" fmla="*/ 1 h 7134903"/>
                <a:gd name="connsiteX11" fmla="*/ 498324 w 1217677"/>
                <a:gd name="connsiteY11" fmla="*/ 0 h 7134903"/>
                <a:gd name="connsiteX0" fmla="*/ 498324 w 1051569"/>
                <a:gd name="connsiteY0" fmla="*/ 0 h 7134903"/>
                <a:gd name="connsiteX1" fmla="*/ 498324 w 1051569"/>
                <a:gd name="connsiteY1" fmla="*/ 0 h 7134903"/>
                <a:gd name="connsiteX2" fmla="*/ 850692 w 1051569"/>
                <a:gd name="connsiteY2" fmla="*/ 145956 h 7134903"/>
                <a:gd name="connsiteX3" fmla="*/ 996647 w 1051569"/>
                <a:gd name="connsiteY3" fmla="*/ 498325 h 7134903"/>
                <a:gd name="connsiteX4" fmla="*/ 1051569 w 1051569"/>
                <a:gd name="connsiteY4" fmla="*/ 7134903 h 7134903"/>
                <a:gd name="connsiteX5" fmla="*/ 0 w 1051569"/>
                <a:gd name="connsiteY5" fmla="*/ 6971904 h 7134903"/>
                <a:gd name="connsiteX6" fmla="*/ 0 w 1051569"/>
                <a:gd name="connsiteY6" fmla="*/ 6971904 h 7134903"/>
                <a:gd name="connsiteX7" fmla="*/ 0 w 1051569"/>
                <a:gd name="connsiteY7" fmla="*/ 6971904 h 7134903"/>
                <a:gd name="connsiteX8" fmla="*/ 0 w 1051569"/>
                <a:gd name="connsiteY8" fmla="*/ 498324 h 7134903"/>
                <a:gd name="connsiteX9" fmla="*/ 145956 w 1051569"/>
                <a:gd name="connsiteY9" fmla="*/ 145956 h 7134903"/>
                <a:gd name="connsiteX10" fmla="*/ 498325 w 1051569"/>
                <a:gd name="connsiteY10" fmla="*/ 1 h 7134903"/>
                <a:gd name="connsiteX11" fmla="*/ 498324 w 1051569"/>
                <a:gd name="connsiteY11" fmla="*/ 0 h 7134903"/>
                <a:gd name="connsiteX0" fmla="*/ 0 w 1143009"/>
                <a:gd name="connsiteY0" fmla="*/ 6971904 h 7226343"/>
                <a:gd name="connsiteX1" fmla="*/ 0 w 1143009"/>
                <a:gd name="connsiteY1" fmla="*/ 6971904 h 7226343"/>
                <a:gd name="connsiteX2" fmla="*/ 0 w 1143009"/>
                <a:gd name="connsiteY2" fmla="*/ 6971904 h 7226343"/>
                <a:gd name="connsiteX3" fmla="*/ 0 w 1143009"/>
                <a:gd name="connsiteY3" fmla="*/ 498324 h 7226343"/>
                <a:gd name="connsiteX4" fmla="*/ 145956 w 1143009"/>
                <a:gd name="connsiteY4" fmla="*/ 145956 h 7226343"/>
                <a:gd name="connsiteX5" fmla="*/ 498325 w 1143009"/>
                <a:gd name="connsiteY5" fmla="*/ 1 h 7226343"/>
                <a:gd name="connsiteX6" fmla="*/ 498324 w 1143009"/>
                <a:gd name="connsiteY6" fmla="*/ 0 h 7226343"/>
                <a:gd name="connsiteX7" fmla="*/ 498324 w 1143009"/>
                <a:gd name="connsiteY7" fmla="*/ 0 h 7226343"/>
                <a:gd name="connsiteX8" fmla="*/ 850692 w 1143009"/>
                <a:gd name="connsiteY8" fmla="*/ 145956 h 7226343"/>
                <a:gd name="connsiteX9" fmla="*/ 996647 w 1143009"/>
                <a:gd name="connsiteY9" fmla="*/ 498325 h 7226343"/>
                <a:gd name="connsiteX10" fmla="*/ 1143009 w 1143009"/>
                <a:gd name="connsiteY10" fmla="*/ 7226343 h 7226343"/>
                <a:gd name="connsiteX0" fmla="*/ 0 w 1095577"/>
                <a:gd name="connsiteY0" fmla="*/ 6971904 h 7197301"/>
                <a:gd name="connsiteX1" fmla="*/ 0 w 1095577"/>
                <a:gd name="connsiteY1" fmla="*/ 6971904 h 7197301"/>
                <a:gd name="connsiteX2" fmla="*/ 0 w 1095577"/>
                <a:gd name="connsiteY2" fmla="*/ 6971904 h 7197301"/>
                <a:gd name="connsiteX3" fmla="*/ 0 w 1095577"/>
                <a:gd name="connsiteY3" fmla="*/ 498324 h 7197301"/>
                <a:gd name="connsiteX4" fmla="*/ 145956 w 1095577"/>
                <a:gd name="connsiteY4" fmla="*/ 145956 h 7197301"/>
                <a:gd name="connsiteX5" fmla="*/ 498325 w 1095577"/>
                <a:gd name="connsiteY5" fmla="*/ 1 h 7197301"/>
                <a:gd name="connsiteX6" fmla="*/ 498324 w 1095577"/>
                <a:gd name="connsiteY6" fmla="*/ 0 h 7197301"/>
                <a:gd name="connsiteX7" fmla="*/ 498324 w 1095577"/>
                <a:gd name="connsiteY7" fmla="*/ 0 h 7197301"/>
                <a:gd name="connsiteX8" fmla="*/ 850692 w 1095577"/>
                <a:gd name="connsiteY8" fmla="*/ 145956 h 7197301"/>
                <a:gd name="connsiteX9" fmla="*/ 996647 w 1095577"/>
                <a:gd name="connsiteY9" fmla="*/ 498325 h 7197301"/>
                <a:gd name="connsiteX10" fmla="*/ 1095577 w 1095577"/>
                <a:gd name="connsiteY10" fmla="*/ 7197301 h 7197301"/>
                <a:gd name="connsiteX0" fmla="*/ 0 w 1045874"/>
                <a:gd name="connsiteY0" fmla="*/ 6971904 h 7103308"/>
                <a:gd name="connsiteX1" fmla="*/ 0 w 1045874"/>
                <a:gd name="connsiteY1" fmla="*/ 6971904 h 7103308"/>
                <a:gd name="connsiteX2" fmla="*/ 0 w 1045874"/>
                <a:gd name="connsiteY2" fmla="*/ 6971904 h 7103308"/>
                <a:gd name="connsiteX3" fmla="*/ 0 w 1045874"/>
                <a:gd name="connsiteY3" fmla="*/ 498324 h 7103308"/>
                <a:gd name="connsiteX4" fmla="*/ 145956 w 1045874"/>
                <a:gd name="connsiteY4" fmla="*/ 145956 h 7103308"/>
                <a:gd name="connsiteX5" fmla="*/ 498325 w 1045874"/>
                <a:gd name="connsiteY5" fmla="*/ 1 h 7103308"/>
                <a:gd name="connsiteX6" fmla="*/ 498324 w 1045874"/>
                <a:gd name="connsiteY6" fmla="*/ 0 h 7103308"/>
                <a:gd name="connsiteX7" fmla="*/ 498324 w 1045874"/>
                <a:gd name="connsiteY7" fmla="*/ 0 h 7103308"/>
                <a:gd name="connsiteX8" fmla="*/ 850692 w 1045874"/>
                <a:gd name="connsiteY8" fmla="*/ 145956 h 7103308"/>
                <a:gd name="connsiteX9" fmla="*/ 996647 w 1045874"/>
                <a:gd name="connsiteY9" fmla="*/ 498325 h 7103308"/>
                <a:gd name="connsiteX10" fmla="*/ 1045874 w 1045874"/>
                <a:gd name="connsiteY10" fmla="*/ 7103308 h 7103308"/>
                <a:gd name="connsiteX0" fmla="*/ 0 w 1040884"/>
                <a:gd name="connsiteY0" fmla="*/ 6971904 h 7134813"/>
                <a:gd name="connsiteX1" fmla="*/ 0 w 1040884"/>
                <a:gd name="connsiteY1" fmla="*/ 6971904 h 7134813"/>
                <a:gd name="connsiteX2" fmla="*/ 0 w 1040884"/>
                <a:gd name="connsiteY2" fmla="*/ 6971904 h 7134813"/>
                <a:gd name="connsiteX3" fmla="*/ 0 w 1040884"/>
                <a:gd name="connsiteY3" fmla="*/ 498324 h 7134813"/>
                <a:gd name="connsiteX4" fmla="*/ 145956 w 1040884"/>
                <a:gd name="connsiteY4" fmla="*/ 145956 h 7134813"/>
                <a:gd name="connsiteX5" fmla="*/ 498325 w 1040884"/>
                <a:gd name="connsiteY5" fmla="*/ 1 h 7134813"/>
                <a:gd name="connsiteX6" fmla="*/ 498324 w 1040884"/>
                <a:gd name="connsiteY6" fmla="*/ 0 h 7134813"/>
                <a:gd name="connsiteX7" fmla="*/ 498324 w 1040884"/>
                <a:gd name="connsiteY7" fmla="*/ 0 h 7134813"/>
                <a:gd name="connsiteX8" fmla="*/ 850692 w 1040884"/>
                <a:gd name="connsiteY8" fmla="*/ 145956 h 7134813"/>
                <a:gd name="connsiteX9" fmla="*/ 996647 w 1040884"/>
                <a:gd name="connsiteY9" fmla="*/ 498325 h 7134813"/>
                <a:gd name="connsiteX10" fmla="*/ 1040884 w 1040884"/>
                <a:gd name="connsiteY10" fmla="*/ 7134813 h 7134813"/>
                <a:gd name="connsiteX0" fmla="*/ 0 w 1040884"/>
                <a:gd name="connsiteY0" fmla="*/ 6971904 h 7134813"/>
                <a:gd name="connsiteX1" fmla="*/ 0 w 1040884"/>
                <a:gd name="connsiteY1" fmla="*/ 6971904 h 7134813"/>
                <a:gd name="connsiteX2" fmla="*/ 0 w 1040884"/>
                <a:gd name="connsiteY2" fmla="*/ 6971904 h 7134813"/>
                <a:gd name="connsiteX3" fmla="*/ 0 w 1040884"/>
                <a:gd name="connsiteY3" fmla="*/ 498324 h 7134813"/>
                <a:gd name="connsiteX4" fmla="*/ 145956 w 1040884"/>
                <a:gd name="connsiteY4" fmla="*/ 145956 h 7134813"/>
                <a:gd name="connsiteX5" fmla="*/ 498325 w 1040884"/>
                <a:gd name="connsiteY5" fmla="*/ 1 h 7134813"/>
                <a:gd name="connsiteX6" fmla="*/ 498324 w 1040884"/>
                <a:gd name="connsiteY6" fmla="*/ 0 h 7134813"/>
                <a:gd name="connsiteX7" fmla="*/ 498324 w 1040884"/>
                <a:gd name="connsiteY7" fmla="*/ 0 h 7134813"/>
                <a:gd name="connsiteX8" fmla="*/ 850692 w 1040884"/>
                <a:gd name="connsiteY8" fmla="*/ 145956 h 7134813"/>
                <a:gd name="connsiteX9" fmla="*/ 996647 w 1040884"/>
                <a:gd name="connsiteY9" fmla="*/ 498325 h 7134813"/>
                <a:gd name="connsiteX10" fmla="*/ 1040884 w 1040884"/>
                <a:gd name="connsiteY10" fmla="*/ 7134813 h 7134813"/>
                <a:gd name="connsiteX0" fmla="*/ 0 w 1040884"/>
                <a:gd name="connsiteY0" fmla="*/ 6971904 h 7134813"/>
                <a:gd name="connsiteX1" fmla="*/ 0 w 1040884"/>
                <a:gd name="connsiteY1" fmla="*/ 6971904 h 7134813"/>
                <a:gd name="connsiteX2" fmla="*/ 0 w 1040884"/>
                <a:gd name="connsiteY2" fmla="*/ 6971904 h 7134813"/>
                <a:gd name="connsiteX3" fmla="*/ 0 w 1040884"/>
                <a:gd name="connsiteY3" fmla="*/ 498324 h 7134813"/>
                <a:gd name="connsiteX4" fmla="*/ 145956 w 1040884"/>
                <a:gd name="connsiteY4" fmla="*/ 145956 h 7134813"/>
                <a:gd name="connsiteX5" fmla="*/ 498325 w 1040884"/>
                <a:gd name="connsiteY5" fmla="*/ 1 h 7134813"/>
                <a:gd name="connsiteX6" fmla="*/ 498324 w 1040884"/>
                <a:gd name="connsiteY6" fmla="*/ 0 h 7134813"/>
                <a:gd name="connsiteX7" fmla="*/ 498324 w 1040884"/>
                <a:gd name="connsiteY7" fmla="*/ 0 h 7134813"/>
                <a:gd name="connsiteX8" fmla="*/ 850692 w 1040884"/>
                <a:gd name="connsiteY8" fmla="*/ 145956 h 7134813"/>
                <a:gd name="connsiteX9" fmla="*/ 996647 w 1040884"/>
                <a:gd name="connsiteY9" fmla="*/ 498325 h 7134813"/>
                <a:gd name="connsiteX10" fmla="*/ 1040884 w 1040884"/>
                <a:gd name="connsiteY10" fmla="*/ 7134813 h 7134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40884" h="7134813">
                  <a:moveTo>
                    <a:pt x="0" y="6971904"/>
                  </a:moveTo>
                  <a:lnTo>
                    <a:pt x="0" y="6971904"/>
                  </a:lnTo>
                  <a:lnTo>
                    <a:pt x="0" y="6971904"/>
                  </a:lnTo>
                  <a:lnTo>
                    <a:pt x="0" y="498324"/>
                  </a:lnTo>
                  <a:cubicBezTo>
                    <a:pt x="0" y="366160"/>
                    <a:pt x="52502" y="239410"/>
                    <a:pt x="145956" y="145956"/>
                  </a:cubicBezTo>
                  <a:cubicBezTo>
                    <a:pt x="239410" y="52502"/>
                    <a:pt x="366161" y="1"/>
                    <a:pt x="498325" y="1"/>
                  </a:cubicBezTo>
                  <a:lnTo>
                    <a:pt x="498324" y="0"/>
                  </a:lnTo>
                  <a:lnTo>
                    <a:pt x="498324" y="0"/>
                  </a:lnTo>
                  <a:cubicBezTo>
                    <a:pt x="630488" y="0"/>
                    <a:pt x="757238" y="52502"/>
                    <a:pt x="850692" y="145956"/>
                  </a:cubicBezTo>
                  <a:cubicBezTo>
                    <a:pt x="944146" y="239410"/>
                    <a:pt x="996647" y="366161"/>
                    <a:pt x="996647" y="498325"/>
                  </a:cubicBezTo>
                  <a:cubicBezTo>
                    <a:pt x="1030126" y="1663149"/>
                    <a:pt x="1037566" y="5867764"/>
                    <a:pt x="1040884" y="7134813"/>
                  </a:cubicBezTo>
                </a:path>
              </a:pathLst>
            </a:custGeom>
            <a:solidFill>
              <a:schemeClr val="tx2">
                <a:alpha val="60000"/>
              </a:schemeClr>
            </a:solidFill>
            <a:ln>
              <a:solidFill>
                <a:schemeClr val="bg2">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6" name="Freeform 25"/>
            <p:cNvSpPr/>
            <p:nvPr/>
          </p:nvSpPr>
          <p:spPr>
            <a:xfrm rot="15660000">
              <a:off x="6127955" y="-68851"/>
              <a:ext cx="932370" cy="5296611"/>
            </a:xfrm>
            <a:custGeom>
              <a:avLst/>
              <a:gdLst>
                <a:gd name="connsiteX0" fmla="*/ 457200 w 914400"/>
                <a:gd name="connsiteY0" fmla="*/ 0 h 6172200"/>
                <a:gd name="connsiteX1" fmla="*/ 457200 w 914400"/>
                <a:gd name="connsiteY1" fmla="*/ 0 h 6172200"/>
                <a:gd name="connsiteX2" fmla="*/ 780489 w 914400"/>
                <a:gd name="connsiteY2" fmla="*/ 133911 h 6172200"/>
                <a:gd name="connsiteX3" fmla="*/ 914399 w 914400"/>
                <a:gd name="connsiteY3" fmla="*/ 457201 h 6172200"/>
                <a:gd name="connsiteX4" fmla="*/ 914400 w 914400"/>
                <a:gd name="connsiteY4" fmla="*/ 6172200 h 6172200"/>
                <a:gd name="connsiteX5" fmla="*/ 914400 w 914400"/>
                <a:gd name="connsiteY5" fmla="*/ 6172200 h 6172200"/>
                <a:gd name="connsiteX6" fmla="*/ 914400 w 914400"/>
                <a:gd name="connsiteY6" fmla="*/ 6172200 h 6172200"/>
                <a:gd name="connsiteX7" fmla="*/ 0 w 914400"/>
                <a:gd name="connsiteY7" fmla="*/ 6172200 h 6172200"/>
                <a:gd name="connsiteX8" fmla="*/ 0 w 914400"/>
                <a:gd name="connsiteY8" fmla="*/ 6172200 h 6172200"/>
                <a:gd name="connsiteX9" fmla="*/ 0 w 914400"/>
                <a:gd name="connsiteY9" fmla="*/ 6172200 h 6172200"/>
                <a:gd name="connsiteX10" fmla="*/ 0 w 914400"/>
                <a:gd name="connsiteY10" fmla="*/ 457200 h 6172200"/>
                <a:gd name="connsiteX11" fmla="*/ 133911 w 914400"/>
                <a:gd name="connsiteY11" fmla="*/ 133911 h 6172200"/>
                <a:gd name="connsiteX12" fmla="*/ 457201 w 914400"/>
                <a:gd name="connsiteY12" fmla="*/ 1 h 6172200"/>
                <a:gd name="connsiteX13" fmla="*/ 457200 w 914400"/>
                <a:gd name="connsiteY13" fmla="*/ 0 h 6172200"/>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14400 w 953241"/>
                <a:gd name="connsiteY5" fmla="*/ 6172200 h 6328114"/>
                <a:gd name="connsiteX6" fmla="*/ 953241 w 953241"/>
                <a:gd name="connsiteY6" fmla="*/ 6328114 h 6328114"/>
                <a:gd name="connsiteX7" fmla="*/ 0 w 953241"/>
                <a:gd name="connsiteY7" fmla="*/ 6172200 h 6328114"/>
                <a:gd name="connsiteX8" fmla="*/ 0 w 953241"/>
                <a:gd name="connsiteY8" fmla="*/ 6172200 h 6328114"/>
                <a:gd name="connsiteX9" fmla="*/ 0 w 953241"/>
                <a:gd name="connsiteY9" fmla="*/ 6172200 h 6328114"/>
                <a:gd name="connsiteX10" fmla="*/ 0 w 953241"/>
                <a:gd name="connsiteY10" fmla="*/ 457200 h 6328114"/>
                <a:gd name="connsiteX11" fmla="*/ 133911 w 953241"/>
                <a:gd name="connsiteY11" fmla="*/ 133911 h 6328114"/>
                <a:gd name="connsiteX12" fmla="*/ 457201 w 953241"/>
                <a:gd name="connsiteY12" fmla="*/ 1 h 6328114"/>
                <a:gd name="connsiteX13" fmla="*/ 457200 w 953241"/>
                <a:gd name="connsiteY13"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53241 w 953241"/>
                <a:gd name="connsiteY5" fmla="*/ 6328114 h 6328114"/>
                <a:gd name="connsiteX6" fmla="*/ 0 w 953241"/>
                <a:gd name="connsiteY6" fmla="*/ 6172200 h 6328114"/>
                <a:gd name="connsiteX7" fmla="*/ 0 w 953241"/>
                <a:gd name="connsiteY7" fmla="*/ 6172200 h 6328114"/>
                <a:gd name="connsiteX8" fmla="*/ 0 w 953241"/>
                <a:gd name="connsiteY8" fmla="*/ 6172200 h 6328114"/>
                <a:gd name="connsiteX9" fmla="*/ 0 w 953241"/>
                <a:gd name="connsiteY9" fmla="*/ 457200 h 6328114"/>
                <a:gd name="connsiteX10" fmla="*/ 133911 w 953241"/>
                <a:gd name="connsiteY10" fmla="*/ 133911 h 6328114"/>
                <a:gd name="connsiteX11" fmla="*/ 457201 w 953241"/>
                <a:gd name="connsiteY11" fmla="*/ 1 h 6328114"/>
                <a:gd name="connsiteX12" fmla="*/ 457200 w 953241"/>
                <a:gd name="connsiteY12" fmla="*/ 0 h 6328114"/>
                <a:gd name="connsiteX0" fmla="*/ 457200 w 1105641"/>
                <a:gd name="connsiteY0" fmla="*/ 0 h 6328114"/>
                <a:gd name="connsiteX1" fmla="*/ 457200 w 1105641"/>
                <a:gd name="connsiteY1" fmla="*/ 0 h 6328114"/>
                <a:gd name="connsiteX2" fmla="*/ 780489 w 1105641"/>
                <a:gd name="connsiteY2" fmla="*/ 133911 h 6328114"/>
                <a:gd name="connsiteX3" fmla="*/ 914399 w 1105641"/>
                <a:gd name="connsiteY3" fmla="*/ 457201 h 6328114"/>
                <a:gd name="connsiteX4" fmla="*/ 953241 w 1105641"/>
                <a:gd name="connsiteY4" fmla="*/ 6328114 h 6328114"/>
                <a:gd name="connsiteX5" fmla="*/ 0 w 1105641"/>
                <a:gd name="connsiteY5" fmla="*/ 6172200 h 6328114"/>
                <a:gd name="connsiteX6" fmla="*/ 0 w 1105641"/>
                <a:gd name="connsiteY6" fmla="*/ 6172200 h 6328114"/>
                <a:gd name="connsiteX7" fmla="*/ 0 w 1105641"/>
                <a:gd name="connsiteY7" fmla="*/ 6172200 h 6328114"/>
                <a:gd name="connsiteX8" fmla="*/ 0 w 1105641"/>
                <a:gd name="connsiteY8" fmla="*/ 457200 h 6328114"/>
                <a:gd name="connsiteX9" fmla="*/ 133911 w 1105641"/>
                <a:gd name="connsiteY9" fmla="*/ 133911 h 6328114"/>
                <a:gd name="connsiteX10" fmla="*/ 457201 w 1105641"/>
                <a:gd name="connsiteY10" fmla="*/ 1 h 6328114"/>
                <a:gd name="connsiteX11" fmla="*/ 457200 w 1105641"/>
                <a:gd name="connsiteY11"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53241 w 953241"/>
                <a:gd name="connsiteY4" fmla="*/ 6328114 h 6328114"/>
                <a:gd name="connsiteX5" fmla="*/ 0 w 953241"/>
                <a:gd name="connsiteY5" fmla="*/ 6172200 h 6328114"/>
                <a:gd name="connsiteX6" fmla="*/ 0 w 953241"/>
                <a:gd name="connsiteY6" fmla="*/ 6172200 h 6328114"/>
                <a:gd name="connsiteX7" fmla="*/ 0 w 953241"/>
                <a:gd name="connsiteY7" fmla="*/ 6172200 h 6328114"/>
                <a:gd name="connsiteX8" fmla="*/ 0 w 953241"/>
                <a:gd name="connsiteY8" fmla="*/ 457200 h 6328114"/>
                <a:gd name="connsiteX9" fmla="*/ 133911 w 953241"/>
                <a:gd name="connsiteY9" fmla="*/ 133911 h 6328114"/>
                <a:gd name="connsiteX10" fmla="*/ 457201 w 953241"/>
                <a:gd name="connsiteY10" fmla="*/ 1 h 6328114"/>
                <a:gd name="connsiteX11" fmla="*/ 457200 w 953241"/>
                <a:gd name="connsiteY11" fmla="*/ 0 h 6328114"/>
                <a:gd name="connsiteX0" fmla="*/ 457200 w 943191"/>
                <a:gd name="connsiteY0" fmla="*/ 0 h 6312729"/>
                <a:gd name="connsiteX1" fmla="*/ 457200 w 943191"/>
                <a:gd name="connsiteY1" fmla="*/ 0 h 6312729"/>
                <a:gd name="connsiteX2" fmla="*/ 780489 w 943191"/>
                <a:gd name="connsiteY2" fmla="*/ 133911 h 6312729"/>
                <a:gd name="connsiteX3" fmla="*/ 914399 w 943191"/>
                <a:gd name="connsiteY3" fmla="*/ 457201 h 6312729"/>
                <a:gd name="connsiteX4" fmla="*/ 942064 w 943191"/>
                <a:gd name="connsiteY4" fmla="*/ 6312729 h 6312729"/>
                <a:gd name="connsiteX5" fmla="*/ 0 w 943191"/>
                <a:gd name="connsiteY5" fmla="*/ 6172200 h 6312729"/>
                <a:gd name="connsiteX6" fmla="*/ 0 w 943191"/>
                <a:gd name="connsiteY6" fmla="*/ 6172200 h 6312729"/>
                <a:gd name="connsiteX7" fmla="*/ 0 w 943191"/>
                <a:gd name="connsiteY7" fmla="*/ 6172200 h 6312729"/>
                <a:gd name="connsiteX8" fmla="*/ 0 w 943191"/>
                <a:gd name="connsiteY8" fmla="*/ 457200 h 6312729"/>
                <a:gd name="connsiteX9" fmla="*/ 133911 w 943191"/>
                <a:gd name="connsiteY9" fmla="*/ 133911 h 6312729"/>
                <a:gd name="connsiteX10" fmla="*/ 457201 w 943191"/>
                <a:gd name="connsiteY10" fmla="*/ 1 h 6312729"/>
                <a:gd name="connsiteX11" fmla="*/ 457200 w 943191"/>
                <a:gd name="connsiteY11" fmla="*/ 0 h 6312729"/>
                <a:gd name="connsiteX0" fmla="*/ 0 w 1033504"/>
                <a:gd name="connsiteY0" fmla="*/ 6172200 h 6404169"/>
                <a:gd name="connsiteX1" fmla="*/ 0 w 1033504"/>
                <a:gd name="connsiteY1" fmla="*/ 6172200 h 6404169"/>
                <a:gd name="connsiteX2" fmla="*/ 0 w 1033504"/>
                <a:gd name="connsiteY2" fmla="*/ 6172200 h 6404169"/>
                <a:gd name="connsiteX3" fmla="*/ 0 w 1033504"/>
                <a:gd name="connsiteY3" fmla="*/ 457200 h 6404169"/>
                <a:gd name="connsiteX4" fmla="*/ 133911 w 1033504"/>
                <a:gd name="connsiteY4" fmla="*/ 133911 h 6404169"/>
                <a:gd name="connsiteX5" fmla="*/ 457201 w 1033504"/>
                <a:gd name="connsiteY5" fmla="*/ 1 h 6404169"/>
                <a:gd name="connsiteX6" fmla="*/ 457200 w 1033504"/>
                <a:gd name="connsiteY6" fmla="*/ 0 h 6404169"/>
                <a:gd name="connsiteX7" fmla="*/ 457200 w 1033504"/>
                <a:gd name="connsiteY7" fmla="*/ 0 h 6404169"/>
                <a:gd name="connsiteX8" fmla="*/ 780489 w 1033504"/>
                <a:gd name="connsiteY8" fmla="*/ 133911 h 6404169"/>
                <a:gd name="connsiteX9" fmla="*/ 914399 w 1033504"/>
                <a:gd name="connsiteY9" fmla="*/ 457201 h 6404169"/>
                <a:gd name="connsiteX10" fmla="*/ 1033504 w 1033504"/>
                <a:gd name="connsiteY10" fmla="*/ 6404169 h 6404169"/>
                <a:gd name="connsiteX0" fmla="*/ 0 w 1007327"/>
                <a:gd name="connsiteY0" fmla="*/ 6172200 h 6354462"/>
                <a:gd name="connsiteX1" fmla="*/ 0 w 1007327"/>
                <a:gd name="connsiteY1" fmla="*/ 6172200 h 6354462"/>
                <a:gd name="connsiteX2" fmla="*/ 0 w 1007327"/>
                <a:gd name="connsiteY2" fmla="*/ 6172200 h 6354462"/>
                <a:gd name="connsiteX3" fmla="*/ 0 w 1007327"/>
                <a:gd name="connsiteY3" fmla="*/ 457200 h 6354462"/>
                <a:gd name="connsiteX4" fmla="*/ 133911 w 1007327"/>
                <a:gd name="connsiteY4" fmla="*/ 133911 h 6354462"/>
                <a:gd name="connsiteX5" fmla="*/ 457201 w 1007327"/>
                <a:gd name="connsiteY5" fmla="*/ 1 h 6354462"/>
                <a:gd name="connsiteX6" fmla="*/ 457200 w 1007327"/>
                <a:gd name="connsiteY6" fmla="*/ 0 h 6354462"/>
                <a:gd name="connsiteX7" fmla="*/ 457200 w 1007327"/>
                <a:gd name="connsiteY7" fmla="*/ 0 h 6354462"/>
                <a:gd name="connsiteX8" fmla="*/ 780489 w 1007327"/>
                <a:gd name="connsiteY8" fmla="*/ 133911 h 6354462"/>
                <a:gd name="connsiteX9" fmla="*/ 914399 w 1007327"/>
                <a:gd name="connsiteY9" fmla="*/ 457201 h 6354462"/>
                <a:gd name="connsiteX10" fmla="*/ 1007327 w 1007327"/>
                <a:gd name="connsiteY10" fmla="*/ 6354462 h 6354462"/>
                <a:gd name="connsiteX0" fmla="*/ 0 w 1029242"/>
                <a:gd name="connsiteY0" fmla="*/ 6172200 h 6330704"/>
                <a:gd name="connsiteX1" fmla="*/ 0 w 1029242"/>
                <a:gd name="connsiteY1" fmla="*/ 6172200 h 6330704"/>
                <a:gd name="connsiteX2" fmla="*/ 0 w 1029242"/>
                <a:gd name="connsiteY2" fmla="*/ 6172200 h 6330704"/>
                <a:gd name="connsiteX3" fmla="*/ 0 w 1029242"/>
                <a:gd name="connsiteY3" fmla="*/ 457200 h 6330704"/>
                <a:gd name="connsiteX4" fmla="*/ 133911 w 1029242"/>
                <a:gd name="connsiteY4" fmla="*/ 133911 h 6330704"/>
                <a:gd name="connsiteX5" fmla="*/ 457201 w 1029242"/>
                <a:gd name="connsiteY5" fmla="*/ 1 h 6330704"/>
                <a:gd name="connsiteX6" fmla="*/ 457200 w 1029242"/>
                <a:gd name="connsiteY6" fmla="*/ 0 h 6330704"/>
                <a:gd name="connsiteX7" fmla="*/ 457200 w 1029242"/>
                <a:gd name="connsiteY7" fmla="*/ 0 h 6330704"/>
                <a:gd name="connsiteX8" fmla="*/ 780489 w 1029242"/>
                <a:gd name="connsiteY8" fmla="*/ 133911 h 6330704"/>
                <a:gd name="connsiteX9" fmla="*/ 914399 w 1029242"/>
                <a:gd name="connsiteY9" fmla="*/ 457201 h 6330704"/>
                <a:gd name="connsiteX10" fmla="*/ 1029242 w 1029242"/>
                <a:gd name="connsiteY10" fmla="*/ 6330704 h 6330704"/>
                <a:gd name="connsiteX0" fmla="*/ 0 w 964937"/>
                <a:gd name="connsiteY0" fmla="*/ 6172200 h 6306905"/>
                <a:gd name="connsiteX1" fmla="*/ 0 w 964937"/>
                <a:gd name="connsiteY1" fmla="*/ 6172200 h 6306905"/>
                <a:gd name="connsiteX2" fmla="*/ 0 w 964937"/>
                <a:gd name="connsiteY2" fmla="*/ 6172200 h 6306905"/>
                <a:gd name="connsiteX3" fmla="*/ 0 w 964937"/>
                <a:gd name="connsiteY3" fmla="*/ 457200 h 6306905"/>
                <a:gd name="connsiteX4" fmla="*/ 133911 w 964937"/>
                <a:gd name="connsiteY4" fmla="*/ 133911 h 6306905"/>
                <a:gd name="connsiteX5" fmla="*/ 457201 w 964937"/>
                <a:gd name="connsiteY5" fmla="*/ 1 h 6306905"/>
                <a:gd name="connsiteX6" fmla="*/ 457200 w 964937"/>
                <a:gd name="connsiteY6" fmla="*/ 0 h 6306905"/>
                <a:gd name="connsiteX7" fmla="*/ 457200 w 964937"/>
                <a:gd name="connsiteY7" fmla="*/ 0 h 6306905"/>
                <a:gd name="connsiteX8" fmla="*/ 780489 w 964937"/>
                <a:gd name="connsiteY8" fmla="*/ 133911 h 6306905"/>
                <a:gd name="connsiteX9" fmla="*/ 914399 w 964937"/>
                <a:gd name="connsiteY9" fmla="*/ 457201 h 6306905"/>
                <a:gd name="connsiteX10" fmla="*/ 964937 w 964937"/>
                <a:gd name="connsiteY10" fmla="*/ 6306905 h 6306905"/>
                <a:gd name="connsiteX0" fmla="*/ 0 w 958626"/>
                <a:gd name="connsiteY0" fmla="*/ 6172200 h 6346750"/>
                <a:gd name="connsiteX1" fmla="*/ 0 w 958626"/>
                <a:gd name="connsiteY1" fmla="*/ 6172200 h 6346750"/>
                <a:gd name="connsiteX2" fmla="*/ 0 w 958626"/>
                <a:gd name="connsiteY2" fmla="*/ 6172200 h 6346750"/>
                <a:gd name="connsiteX3" fmla="*/ 0 w 958626"/>
                <a:gd name="connsiteY3" fmla="*/ 457200 h 6346750"/>
                <a:gd name="connsiteX4" fmla="*/ 133911 w 958626"/>
                <a:gd name="connsiteY4" fmla="*/ 133911 h 6346750"/>
                <a:gd name="connsiteX5" fmla="*/ 457201 w 958626"/>
                <a:gd name="connsiteY5" fmla="*/ 1 h 6346750"/>
                <a:gd name="connsiteX6" fmla="*/ 457200 w 958626"/>
                <a:gd name="connsiteY6" fmla="*/ 0 h 6346750"/>
                <a:gd name="connsiteX7" fmla="*/ 457200 w 958626"/>
                <a:gd name="connsiteY7" fmla="*/ 0 h 6346750"/>
                <a:gd name="connsiteX8" fmla="*/ 780489 w 958626"/>
                <a:gd name="connsiteY8" fmla="*/ 133911 h 6346750"/>
                <a:gd name="connsiteX9" fmla="*/ 914399 w 958626"/>
                <a:gd name="connsiteY9" fmla="*/ 457201 h 6346750"/>
                <a:gd name="connsiteX10" fmla="*/ 958626 w 958626"/>
                <a:gd name="connsiteY10" fmla="*/ 6346750 h 6346750"/>
                <a:gd name="connsiteX0" fmla="*/ 0 w 960730"/>
                <a:gd name="connsiteY0" fmla="*/ 6172200 h 6333468"/>
                <a:gd name="connsiteX1" fmla="*/ 0 w 960730"/>
                <a:gd name="connsiteY1" fmla="*/ 6172200 h 6333468"/>
                <a:gd name="connsiteX2" fmla="*/ 0 w 960730"/>
                <a:gd name="connsiteY2" fmla="*/ 6172200 h 6333468"/>
                <a:gd name="connsiteX3" fmla="*/ 0 w 960730"/>
                <a:gd name="connsiteY3" fmla="*/ 457200 h 6333468"/>
                <a:gd name="connsiteX4" fmla="*/ 133911 w 960730"/>
                <a:gd name="connsiteY4" fmla="*/ 133911 h 6333468"/>
                <a:gd name="connsiteX5" fmla="*/ 457201 w 960730"/>
                <a:gd name="connsiteY5" fmla="*/ 1 h 6333468"/>
                <a:gd name="connsiteX6" fmla="*/ 457200 w 960730"/>
                <a:gd name="connsiteY6" fmla="*/ 0 h 6333468"/>
                <a:gd name="connsiteX7" fmla="*/ 457200 w 960730"/>
                <a:gd name="connsiteY7" fmla="*/ 0 h 6333468"/>
                <a:gd name="connsiteX8" fmla="*/ 780489 w 960730"/>
                <a:gd name="connsiteY8" fmla="*/ 133911 h 6333468"/>
                <a:gd name="connsiteX9" fmla="*/ 914399 w 960730"/>
                <a:gd name="connsiteY9" fmla="*/ 457201 h 6333468"/>
                <a:gd name="connsiteX10" fmla="*/ 960730 w 960730"/>
                <a:gd name="connsiteY10" fmla="*/ 6333468 h 6333468"/>
                <a:gd name="connsiteX0" fmla="*/ 0 w 962833"/>
                <a:gd name="connsiteY0" fmla="*/ 6172200 h 6320186"/>
                <a:gd name="connsiteX1" fmla="*/ 0 w 962833"/>
                <a:gd name="connsiteY1" fmla="*/ 6172200 h 6320186"/>
                <a:gd name="connsiteX2" fmla="*/ 0 w 962833"/>
                <a:gd name="connsiteY2" fmla="*/ 6172200 h 6320186"/>
                <a:gd name="connsiteX3" fmla="*/ 0 w 962833"/>
                <a:gd name="connsiteY3" fmla="*/ 457200 h 6320186"/>
                <a:gd name="connsiteX4" fmla="*/ 133911 w 962833"/>
                <a:gd name="connsiteY4" fmla="*/ 133911 h 6320186"/>
                <a:gd name="connsiteX5" fmla="*/ 457201 w 962833"/>
                <a:gd name="connsiteY5" fmla="*/ 1 h 6320186"/>
                <a:gd name="connsiteX6" fmla="*/ 457200 w 962833"/>
                <a:gd name="connsiteY6" fmla="*/ 0 h 6320186"/>
                <a:gd name="connsiteX7" fmla="*/ 457200 w 962833"/>
                <a:gd name="connsiteY7" fmla="*/ 0 h 6320186"/>
                <a:gd name="connsiteX8" fmla="*/ 780489 w 962833"/>
                <a:gd name="connsiteY8" fmla="*/ 133911 h 6320186"/>
                <a:gd name="connsiteX9" fmla="*/ 914399 w 962833"/>
                <a:gd name="connsiteY9" fmla="*/ 457201 h 6320186"/>
                <a:gd name="connsiteX10" fmla="*/ 962833 w 962833"/>
                <a:gd name="connsiteY10" fmla="*/ 6320186 h 6320186"/>
                <a:gd name="connsiteX0" fmla="*/ 0 w 962833"/>
                <a:gd name="connsiteY0" fmla="*/ 6172200 h 6320186"/>
                <a:gd name="connsiteX1" fmla="*/ 0 w 962833"/>
                <a:gd name="connsiteY1" fmla="*/ 6172200 h 6320186"/>
                <a:gd name="connsiteX2" fmla="*/ 5534 w 962833"/>
                <a:gd name="connsiteY2" fmla="*/ 6164375 h 6320186"/>
                <a:gd name="connsiteX3" fmla="*/ 0 w 962833"/>
                <a:gd name="connsiteY3" fmla="*/ 457200 h 6320186"/>
                <a:gd name="connsiteX4" fmla="*/ 133911 w 962833"/>
                <a:gd name="connsiteY4" fmla="*/ 133911 h 6320186"/>
                <a:gd name="connsiteX5" fmla="*/ 457201 w 962833"/>
                <a:gd name="connsiteY5" fmla="*/ 1 h 6320186"/>
                <a:gd name="connsiteX6" fmla="*/ 457200 w 962833"/>
                <a:gd name="connsiteY6" fmla="*/ 0 h 6320186"/>
                <a:gd name="connsiteX7" fmla="*/ 457200 w 962833"/>
                <a:gd name="connsiteY7" fmla="*/ 0 h 6320186"/>
                <a:gd name="connsiteX8" fmla="*/ 780489 w 962833"/>
                <a:gd name="connsiteY8" fmla="*/ 133911 h 6320186"/>
                <a:gd name="connsiteX9" fmla="*/ 914399 w 962833"/>
                <a:gd name="connsiteY9" fmla="*/ 457201 h 6320186"/>
                <a:gd name="connsiteX10" fmla="*/ 962833 w 962833"/>
                <a:gd name="connsiteY10" fmla="*/ 6320186 h 6320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2833" h="6320186">
                  <a:moveTo>
                    <a:pt x="0" y="6172200"/>
                  </a:moveTo>
                  <a:lnTo>
                    <a:pt x="0" y="6172200"/>
                  </a:lnTo>
                  <a:lnTo>
                    <a:pt x="5534" y="6164375"/>
                  </a:lnTo>
                  <a:cubicBezTo>
                    <a:pt x="3689" y="4261983"/>
                    <a:pt x="1845" y="2359592"/>
                    <a:pt x="0" y="457200"/>
                  </a:cubicBezTo>
                  <a:cubicBezTo>
                    <a:pt x="0" y="335943"/>
                    <a:pt x="48169" y="219652"/>
                    <a:pt x="133911" y="133911"/>
                  </a:cubicBezTo>
                  <a:cubicBezTo>
                    <a:pt x="219653" y="48169"/>
                    <a:pt x="335944" y="0"/>
                    <a:pt x="457201" y="1"/>
                  </a:cubicBezTo>
                  <a:lnTo>
                    <a:pt x="457200" y="0"/>
                  </a:lnTo>
                  <a:lnTo>
                    <a:pt x="457200" y="0"/>
                  </a:lnTo>
                  <a:cubicBezTo>
                    <a:pt x="578457" y="0"/>
                    <a:pt x="694748" y="48169"/>
                    <a:pt x="780489" y="133911"/>
                  </a:cubicBezTo>
                  <a:cubicBezTo>
                    <a:pt x="866231" y="219653"/>
                    <a:pt x="914400" y="335944"/>
                    <a:pt x="914399" y="457201"/>
                  </a:cubicBezTo>
                  <a:cubicBezTo>
                    <a:pt x="943191" y="1489568"/>
                    <a:pt x="870354" y="4525828"/>
                    <a:pt x="962833" y="6320186"/>
                  </a:cubicBezTo>
                </a:path>
              </a:pathLst>
            </a:custGeom>
            <a:solidFill>
              <a:schemeClr val="tx2">
                <a:alpha val="5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4" name="Freeform 23"/>
            <p:cNvSpPr/>
            <p:nvPr/>
          </p:nvSpPr>
          <p:spPr>
            <a:xfrm rot="15660000">
              <a:off x="5624128" y="-611284"/>
              <a:ext cx="962833" cy="6320186"/>
            </a:xfrm>
            <a:custGeom>
              <a:avLst/>
              <a:gdLst>
                <a:gd name="connsiteX0" fmla="*/ 457200 w 914400"/>
                <a:gd name="connsiteY0" fmla="*/ 0 h 6172200"/>
                <a:gd name="connsiteX1" fmla="*/ 457200 w 914400"/>
                <a:gd name="connsiteY1" fmla="*/ 0 h 6172200"/>
                <a:gd name="connsiteX2" fmla="*/ 780489 w 914400"/>
                <a:gd name="connsiteY2" fmla="*/ 133911 h 6172200"/>
                <a:gd name="connsiteX3" fmla="*/ 914399 w 914400"/>
                <a:gd name="connsiteY3" fmla="*/ 457201 h 6172200"/>
                <a:gd name="connsiteX4" fmla="*/ 914400 w 914400"/>
                <a:gd name="connsiteY4" fmla="*/ 6172200 h 6172200"/>
                <a:gd name="connsiteX5" fmla="*/ 914400 w 914400"/>
                <a:gd name="connsiteY5" fmla="*/ 6172200 h 6172200"/>
                <a:gd name="connsiteX6" fmla="*/ 914400 w 914400"/>
                <a:gd name="connsiteY6" fmla="*/ 6172200 h 6172200"/>
                <a:gd name="connsiteX7" fmla="*/ 0 w 914400"/>
                <a:gd name="connsiteY7" fmla="*/ 6172200 h 6172200"/>
                <a:gd name="connsiteX8" fmla="*/ 0 w 914400"/>
                <a:gd name="connsiteY8" fmla="*/ 6172200 h 6172200"/>
                <a:gd name="connsiteX9" fmla="*/ 0 w 914400"/>
                <a:gd name="connsiteY9" fmla="*/ 6172200 h 6172200"/>
                <a:gd name="connsiteX10" fmla="*/ 0 w 914400"/>
                <a:gd name="connsiteY10" fmla="*/ 457200 h 6172200"/>
                <a:gd name="connsiteX11" fmla="*/ 133911 w 914400"/>
                <a:gd name="connsiteY11" fmla="*/ 133911 h 6172200"/>
                <a:gd name="connsiteX12" fmla="*/ 457201 w 914400"/>
                <a:gd name="connsiteY12" fmla="*/ 1 h 6172200"/>
                <a:gd name="connsiteX13" fmla="*/ 457200 w 914400"/>
                <a:gd name="connsiteY13" fmla="*/ 0 h 6172200"/>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14400 w 953241"/>
                <a:gd name="connsiteY5" fmla="*/ 6172200 h 6328114"/>
                <a:gd name="connsiteX6" fmla="*/ 953241 w 953241"/>
                <a:gd name="connsiteY6" fmla="*/ 6328114 h 6328114"/>
                <a:gd name="connsiteX7" fmla="*/ 0 w 953241"/>
                <a:gd name="connsiteY7" fmla="*/ 6172200 h 6328114"/>
                <a:gd name="connsiteX8" fmla="*/ 0 w 953241"/>
                <a:gd name="connsiteY8" fmla="*/ 6172200 h 6328114"/>
                <a:gd name="connsiteX9" fmla="*/ 0 w 953241"/>
                <a:gd name="connsiteY9" fmla="*/ 6172200 h 6328114"/>
                <a:gd name="connsiteX10" fmla="*/ 0 w 953241"/>
                <a:gd name="connsiteY10" fmla="*/ 457200 h 6328114"/>
                <a:gd name="connsiteX11" fmla="*/ 133911 w 953241"/>
                <a:gd name="connsiteY11" fmla="*/ 133911 h 6328114"/>
                <a:gd name="connsiteX12" fmla="*/ 457201 w 953241"/>
                <a:gd name="connsiteY12" fmla="*/ 1 h 6328114"/>
                <a:gd name="connsiteX13" fmla="*/ 457200 w 953241"/>
                <a:gd name="connsiteY13"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53241 w 953241"/>
                <a:gd name="connsiteY5" fmla="*/ 6328114 h 6328114"/>
                <a:gd name="connsiteX6" fmla="*/ 0 w 953241"/>
                <a:gd name="connsiteY6" fmla="*/ 6172200 h 6328114"/>
                <a:gd name="connsiteX7" fmla="*/ 0 w 953241"/>
                <a:gd name="connsiteY7" fmla="*/ 6172200 h 6328114"/>
                <a:gd name="connsiteX8" fmla="*/ 0 w 953241"/>
                <a:gd name="connsiteY8" fmla="*/ 6172200 h 6328114"/>
                <a:gd name="connsiteX9" fmla="*/ 0 w 953241"/>
                <a:gd name="connsiteY9" fmla="*/ 457200 h 6328114"/>
                <a:gd name="connsiteX10" fmla="*/ 133911 w 953241"/>
                <a:gd name="connsiteY10" fmla="*/ 133911 h 6328114"/>
                <a:gd name="connsiteX11" fmla="*/ 457201 w 953241"/>
                <a:gd name="connsiteY11" fmla="*/ 1 h 6328114"/>
                <a:gd name="connsiteX12" fmla="*/ 457200 w 953241"/>
                <a:gd name="connsiteY12" fmla="*/ 0 h 6328114"/>
                <a:gd name="connsiteX0" fmla="*/ 457200 w 1105641"/>
                <a:gd name="connsiteY0" fmla="*/ 0 h 6328114"/>
                <a:gd name="connsiteX1" fmla="*/ 457200 w 1105641"/>
                <a:gd name="connsiteY1" fmla="*/ 0 h 6328114"/>
                <a:gd name="connsiteX2" fmla="*/ 780489 w 1105641"/>
                <a:gd name="connsiteY2" fmla="*/ 133911 h 6328114"/>
                <a:gd name="connsiteX3" fmla="*/ 914399 w 1105641"/>
                <a:gd name="connsiteY3" fmla="*/ 457201 h 6328114"/>
                <a:gd name="connsiteX4" fmla="*/ 953241 w 1105641"/>
                <a:gd name="connsiteY4" fmla="*/ 6328114 h 6328114"/>
                <a:gd name="connsiteX5" fmla="*/ 0 w 1105641"/>
                <a:gd name="connsiteY5" fmla="*/ 6172200 h 6328114"/>
                <a:gd name="connsiteX6" fmla="*/ 0 w 1105641"/>
                <a:gd name="connsiteY6" fmla="*/ 6172200 h 6328114"/>
                <a:gd name="connsiteX7" fmla="*/ 0 w 1105641"/>
                <a:gd name="connsiteY7" fmla="*/ 6172200 h 6328114"/>
                <a:gd name="connsiteX8" fmla="*/ 0 w 1105641"/>
                <a:gd name="connsiteY8" fmla="*/ 457200 h 6328114"/>
                <a:gd name="connsiteX9" fmla="*/ 133911 w 1105641"/>
                <a:gd name="connsiteY9" fmla="*/ 133911 h 6328114"/>
                <a:gd name="connsiteX10" fmla="*/ 457201 w 1105641"/>
                <a:gd name="connsiteY10" fmla="*/ 1 h 6328114"/>
                <a:gd name="connsiteX11" fmla="*/ 457200 w 1105641"/>
                <a:gd name="connsiteY11"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53241 w 953241"/>
                <a:gd name="connsiteY4" fmla="*/ 6328114 h 6328114"/>
                <a:gd name="connsiteX5" fmla="*/ 0 w 953241"/>
                <a:gd name="connsiteY5" fmla="*/ 6172200 h 6328114"/>
                <a:gd name="connsiteX6" fmla="*/ 0 w 953241"/>
                <a:gd name="connsiteY6" fmla="*/ 6172200 h 6328114"/>
                <a:gd name="connsiteX7" fmla="*/ 0 w 953241"/>
                <a:gd name="connsiteY7" fmla="*/ 6172200 h 6328114"/>
                <a:gd name="connsiteX8" fmla="*/ 0 w 953241"/>
                <a:gd name="connsiteY8" fmla="*/ 457200 h 6328114"/>
                <a:gd name="connsiteX9" fmla="*/ 133911 w 953241"/>
                <a:gd name="connsiteY9" fmla="*/ 133911 h 6328114"/>
                <a:gd name="connsiteX10" fmla="*/ 457201 w 953241"/>
                <a:gd name="connsiteY10" fmla="*/ 1 h 6328114"/>
                <a:gd name="connsiteX11" fmla="*/ 457200 w 953241"/>
                <a:gd name="connsiteY11" fmla="*/ 0 h 6328114"/>
                <a:gd name="connsiteX0" fmla="*/ 457200 w 943191"/>
                <a:gd name="connsiteY0" fmla="*/ 0 h 6312729"/>
                <a:gd name="connsiteX1" fmla="*/ 457200 w 943191"/>
                <a:gd name="connsiteY1" fmla="*/ 0 h 6312729"/>
                <a:gd name="connsiteX2" fmla="*/ 780489 w 943191"/>
                <a:gd name="connsiteY2" fmla="*/ 133911 h 6312729"/>
                <a:gd name="connsiteX3" fmla="*/ 914399 w 943191"/>
                <a:gd name="connsiteY3" fmla="*/ 457201 h 6312729"/>
                <a:gd name="connsiteX4" fmla="*/ 942064 w 943191"/>
                <a:gd name="connsiteY4" fmla="*/ 6312729 h 6312729"/>
                <a:gd name="connsiteX5" fmla="*/ 0 w 943191"/>
                <a:gd name="connsiteY5" fmla="*/ 6172200 h 6312729"/>
                <a:gd name="connsiteX6" fmla="*/ 0 w 943191"/>
                <a:gd name="connsiteY6" fmla="*/ 6172200 h 6312729"/>
                <a:gd name="connsiteX7" fmla="*/ 0 w 943191"/>
                <a:gd name="connsiteY7" fmla="*/ 6172200 h 6312729"/>
                <a:gd name="connsiteX8" fmla="*/ 0 w 943191"/>
                <a:gd name="connsiteY8" fmla="*/ 457200 h 6312729"/>
                <a:gd name="connsiteX9" fmla="*/ 133911 w 943191"/>
                <a:gd name="connsiteY9" fmla="*/ 133911 h 6312729"/>
                <a:gd name="connsiteX10" fmla="*/ 457201 w 943191"/>
                <a:gd name="connsiteY10" fmla="*/ 1 h 6312729"/>
                <a:gd name="connsiteX11" fmla="*/ 457200 w 943191"/>
                <a:gd name="connsiteY11" fmla="*/ 0 h 6312729"/>
                <a:gd name="connsiteX0" fmla="*/ 0 w 1033504"/>
                <a:gd name="connsiteY0" fmla="*/ 6172200 h 6404169"/>
                <a:gd name="connsiteX1" fmla="*/ 0 w 1033504"/>
                <a:gd name="connsiteY1" fmla="*/ 6172200 h 6404169"/>
                <a:gd name="connsiteX2" fmla="*/ 0 w 1033504"/>
                <a:gd name="connsiteY2" fmla="*/ 6172200 h 6404169"/>
                <a:gd name="connsiteX3" fmla="*/ 0 w 1033504"/>
                <a:gd name="connsiteY3" fmla="*/ 457200 h 6404169"/>
                <a:gd name="connsiteX4" fmla="*/ 133911 w 1033504"/>
                <a:gd name="connsiteY4" fmla="*/ 133911 h 6404169"/>
                <a:gd name="connsiteX5" fmla="*/ 457201 w 1033504"/>
                <a:gd name="connsiteY5" fmla="*/ 1 h 6404169"/>
                <a:gd name="connsiteX6" fmla="*/ 457200 w 1033504"/>
                <a:gd name="connsiteY6" fmla="*/ 0 h 6404169"/>
                <a:gd name="connsiteX7" fmla="*/ 457200 w 1033504"/>
                <a:gd name="connsiteY7" fmla="*/ 0 h 6404169"/>
                <a:gd name="connsiteX8" fmla="*/ 780489 w 1033504"/>
                <a:gd name="connsiteY8" fmla="*/ 133911 h 6404169"/>
                <a:gd name="connsiteX9" fmla="*/ 914399 w 1033504"/>
                <a:gd name="connsiteY9" fmla="*/ 457201 h 6404169"/>
                <a:gd name="connsiteX10" fmla="*/ 1033504 w 1033504"/>
                <a:gd name="connsiteY10" fmla="*/ 6404169 h 6404169"/>
                <a:gd name="connsiteX0" fmla="*/ 0 w 1007327"/>
                <a:gd name="connsiteY0" fmla="*/ 6172200 h 6354462"/>
                <a:gd name="connsiteX1" fmla="*/ 0 w 1007327"/>
                <a:gd name="connsiteY1" fmla="*/ 6172200 h 6354462"/>
                <a:gd name="connsiteX2" fmla="*/ 0 w 1007327"/>
                <a:gd name="connsiteY2" fmla="*/ 6172200 h 6354462"/>
                <a:gd name="connsiteX3" fmla="*/ 0 w 1007327"/>
                <a:gd name="connsiteY3" fmla="*/ 457200 h 6354462"/>
                <a:gd name="connsiteX4" fmla="*/ 133911 w 1007327"/>
                <a:gd name="connsiteY4" fmla="*/ 133911 h 6354462"/>
                <a:gd name="connsiteX5" fmla="*/ 457201 w 1007327"/>
                <a:gd name="connsiteY5" fmla="*/ 1 h 6354462"/>
                <a:gd name="connsiteX6" fmla="*/ 457200 w 1007327"/>
                <a:gd name="connsiteY6" fmla="*/ 0 h 6354462"/>
                <a:gd name="connsiteX7" fmla="*/ 457200 w 1007327"/>
                <a:gd name="connsiteY7" fmla="*/ 0 h 6354462"/>
                <a:gd name="connsiteX8" fmla="*/ 780489 w 1007327"/>
                <a:gd name="connsiteY8" fmla="*/ 133911 h 6354462"/>
                <a:gd name="connsiteX9" fmla="*/ 914399 w 1007327"/>
                <a:gd name="connsiteY9" fmla="*/ 457201 h 6354462"/>
                <a:gd name="connsiteX10" fmla="*/ 1007327 w 1007327"/>
                <a:gd name="connsiteY10" fmla="*/ 6354462 h 6354462"/>
                <a:gd name="connsiteX0" fmla="*/ 0 w 1029242"/>
                <a:gd name="connsiteY0" fmla="*/ 6172200 h 6330704"/>
                <a:gd name="connsiteX1" fmla="*/ 0 w 1029242"/>
                <a:gd name="connsiteY1" fmla="*/ 6172200 h 6330704"/>
                <a:gd name="connsiteX2" fmla="*/ 0 w 1029242"/>
                <a:gd name="connsiteY2" fmla="*/ 6172200 h 6330704"/>
                <a:gd name="connsiteX3" fmla="*/ 0 w 1029242"/>
                <a:gd name="connsiteY3" fmla="*/ 457200 h 6330704"/>
                <a:gd name="connsiteX4" fmla="*/ 133911 w 1029242"/>
                <a:gd name="connsiteY4" fmla="*/ 133911 h 6330704"/>
                <a:gd name="connsiteX5" fmla="*/ 457201 w 1029242"/>
                <a:gd name="connsiteY5" fmla="*/ 1 h 6330704"/>
                <a:gd name="connsiteX6" fmla="*/ 457200 w 1029242"/>
                <a:gd name="connsiteY6" fmla="*/ 0 h 6330704"/>
                <a:gd name="connsiteX7" fmla="*/ 457200 w 1029242"/>
                <a:gd name="connsiteY7" fmla="*/ 0 h 6330704"/>
                <a:gd name="connsiteX8" fmla="*/ 780489 w 1029242"/>
                <a:gd name="connsiteY8" fmla="*/ 133911 h 6330704"/>
                <a:gd name="connsiteX9" fmla="*/ 914399 w 1029242"/>
                <a:gd name="connsiteY9" fmla="*/ 457201 h 6330704"/>
                <a:gd name="connsiteX10" fmla="*/ 1029242 w 1029242"/>
                <a:gd name="connsiteY10" fmla="*/ 6330704 h 6330704"/>
                <a:gd name="connsiteX0" fmla="*/ 0 w 964937"/>
                <a:gd name="connsiteY0" fmla="*/ 6172200 h 6306905"/>
                <a:gd name="connsiteX1" fmla="*/ 0 w 964937"/>
                <a:gd name="connsiteY1" fmla="*/ 6172200 h 6306905"/>
                <a:gd name="connsiteX2" fmla="*/ 0 w 964937"/>
                <a:gd name="connsiteY2" fmla="*/ 6172200 h 6306905"/>
                <a:gd name="connsiteX3" fmla="*/ 0 w 964937"/>
                <a:gd name="connsiteY3" fmla="*/ 457200 h 6306905"/>
                <a:gd name="connsiteX4" fmla="*/ 133911 w 964937"/>
                <a:gd name="connsiteY4" fmla="*/ 133911 h 6306905"/>
                <a:gd name="connsiteX5" fmla="*/ 457201 w 964937"/>
                <a:gd name="connsiteY5" fmla="*/ 1 h 6306905"/>
                <a:gd name="connsiteX6" fmla="*/ 457200 w 964937"/>
                <a:gd name="connsiteY6" fmla="*/ 0 h 6306905"/>
                <a:gd name="connsiteX7" fmla="*/ 457200 w 964937"/>
                <a:gd name="connsiteY7" fmla="*/ 0 h 6306905"/>
                <a:gd name="connsiteX8" fmla="*/ 780489 w 964937"/>
                <a:gd name="connsiteY8" fmla="*/ 133911 h 6306905"/>
                <a:gd name="connsiteX9" fmla="*/ 914399 w 964937"/>
                <a:gd name="connsiteY9" fmla="*/ 457201 h 6306905"/>
                <a:gd name="connsiteX10" fmla="*/ 964937 w 964937"/>
                <a:gd name="connsiteY10" fmla="*/ 6306905 h 6306905"/>
                <a:gd name="connsiteX0" fmla="*/ 0 w 958626"/>
                <a:gd name="connsiteY0" fmla="*/ 6172200 h 6346750"/>
                <a:gd name="connsiteX1" fmla="*/ 0 w 958626"/>
                <a:gd name="connsiteY1" fmla="*/ 6172200 h 6346750"/>
                <a:gd name="connsiteX2" fmla="*/ 0 w 958626"/>
                <a:gd name="connsiteY2" fmla="*/ 6172200 h 6346750"/>
                <a:gd name="connsiteX3" fmla="*/ 0 w 958626"/>
                <a:gd name="connsiteY3" fmla="*/ 457200 h 6346750"/>
                <a:gd name="connsiteX4" fmla="*/ 133911 w 958626"/>
                <a:gd name="connsiteY4" fmla="*/ 133911 h 6346750"/>
                <a:gd name="connsiteX5" fmla="*/ 457201 w 958626"/>
                <a:gd name="connsiteY5" fmla="*/ 1 h 6346750"/>
                <a:gd name="connsiteX6" fmla="*/ 457200 w 958626"/>
                <a:gd name="connsiteY6" fmla="*/ 0 h 6346750"/>
                <a:gd name="connsiteX7" fmla="*/ 457200 w 958626"/>
                <a:gd name="connsiteY7" fmla="*/ 0 h 6346750"/>
                <a:gd name="connsiteX8" fmla="*/ 780489 w 958626"/>
                <a:gd name="connsiteY8" fmla="*/ 133911 h 6346750"/>
                <a:gd name="connsiteX9" fmla="*/ 914399 w 958626"/>
                <a:gd name="connsiteY9" fmla="*/ 457201 h 6346750"/>
                <a:gd name="connsiteX10" fmla="*/ 958626 w 958626"/>
                <a:gd name="connsiteY10" fmla="*/ 6346750 h 6346750"/>
                <a:gd name="connsiteX0" fmla="*/ 0 w 960730"/>
                <a:gd name="connsiteY0" fmla="*/ 6172200 h 6333468"/>
                <a:gd name="connsiteX1" fmla="*/ 0 w 960730"/>
                <a:gd name="connsiteY1" fmla="*/ 6172200 h 6333468"/>
                <a:gd name="connsiteX2" fmla="*/ 0 w 960730"/>
                <a:gd name="connsiteY2" fmla="*/ 6172200 h 6333468"/>
                <a:gd name="connsiteX3" fmla="*/ 0 w 960730"/>
                <a:gd name="connsiteY3" fmla="*/ 457200 h 6333468"/>
                <a:gd name="connsiteX4" fmla="*/ 133911 w 960730"/>
                <a:gd name="connsiteY4" fmla="*/ 133911 h 6333468"/>
                <a:gd name="connsiteX5" fmla="*/ 457201 w 960730"/>
                <a:gd name="connsiteY5" fmla="*/ 1 h 6333468"/>
                <a:gd name="connsiteX6" fmla="*/ 457200 w 960730"/>
                <a:gd name="connsiteY6" fmla="*/ 0 h 6333468"/>
                <a:gd name="connsiteX7" fmla="*/ 457200 w 960730"/>
                <a:gd name="connsiteY7" fmla="*/ 0 h 6333468"/>
                <a:gd name="connsiteX8" fmla="*/ 780489 w 960730"/>
                <a:gd name="connsiteY8" fmla="*/ 133911 h 6333468"/>
                <a:gd name="connsiteX9" fmla="*/ 914399 w 960730"/>
                <a:gd name="connsiteY9" fmla="*/ 457201 h 6333468"/>
                <a:gd name="connsiteX10" fmla="*/ 960730 w 960730"/>
                <a:gd name="connsiteY10" fmla="*/ 6333468 h 6333468"/>
                <a:gd name="connsiteX0" fmla="*/ 0 w 962833"/>
                <a:gd name="connsiteY0" fmla="*/ 6172200 h 6320186"/>
                <a:gd name="connsiteX1" fmla="*/ 0 w 962833"/>
                <a:gd name="connsiteY1" fmla="*/ 6172200 h 6320186"/>
                <a:gd name="connsiteX2" fmla="*/ 0 w 962833"/>
                <a:gd name="connsiteY2" fmla="*/ 6172200 h 6320186"/>
                <a:gd name="connsiteX3" fmla="*/ 0 w 962833"/>
                <a:gd name="connsiteY3" fmla="*/ 457200 h 6320186"/>
                <a:gd name="connsiteX4" fmla="*/ 133911 w 962833"/>
                <a:gd name="connsiteY4" fmla="*/ 133911 h 6320186"/>
                <a:gd name="connsiteX5" fmla="*/ 457201 w 962833"/>
                <a:gd name="connsiteY5" fmla="*/ 1 h 6320186"/>
                <a:gd name="connsiteX6" fmla="*/ 457200 w 962833"/>
                <a:gd name="connsiteY6" fmla="*/ 0 h 6320186"/>
                <a:gd name="connsiteX7" fmla="*/ 457200 w 962833"/>
                <a:gd name="connsiteY7" fmla="*/ 0 h 6320186"/>
                <a:gd name="connsiteX8" fmla="*/ 780489 w 962833"/>
                <a:gd name="connsiteY8" fmla="*/ 133911 h 6320186"/>
                <a:gd name="connsiteX9" fmla="*/ 914399 w 962833"/>
                <a:gd name="connsiteY9" fmla="*/ 457201 h 6320186"/>
                <a:gd name="connsiteX10" fmla="*/ 962833 w 962833"/>
                <a:gd name="connsiteY10" fmla="*/ 6320186 h 6320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2833" h="6320186">
                  <a:moveTo>
                    <a:pt x="0" y="6172200"/>
                  </a:moveTo>
                  <a:lnTo>
                    <a:pt x="0" y="6172200"/>
                  </a:lnTo>
                  <a:lnTo>
                    <a:pt x="0" y="6172200"/>
                  </a:lnTo>
                  <a:lnTo>
                    <a:pt x="0" y="457200"/>
                  </a:lnTo>
                  <a:cubicBezTo>
                    <a:pt x="0" y="335943"/>
                    <a:pt x="48169" y="219652"/>
                    <a:pt x="133911" y="133911"/>
                  </a:cubicBezTo>
                  <a:cubicBezTo>
                    <a:pt x="219653" y="48169"/>
                    <a:pt x="335944" y="0"/>
                    <a:pt x="457201" y="1"/>
                  </a:cubicBezTo>
                  <a:lnTo>
                    <a:pt x="457200" y="0"/>
                  </a:lnTo>
                  <a:lnTo>
                    <a:pt x="457200" y="0"/>
                  </a:lnTo>
                  <a:cubicBezTo>
                    <a:pt x="578457" y="0"/>
                    <a:pt x="694748" y="48169"/>
                    <a:pt x="780489" y="133911"/>
                  </a:cubicBezTo>
                  <a:cubicBezTo>
                    <a:pt x="866231" y="219653"/>
                    <a:pt x="914400" y="335944"/>
                    <a:pt x="914399" y="457201"/>
                  </a:cubicBezTo>
                  <a:cubicBezTo>
                    <a:pt x="943191" y="1489568"/>
                    <a:pt x="870354" y="4525828"/>
                    <a:pt x="962833" y="6320186"/>
                  </a:cubicBezTo>
                </a:path>
              </a:pathLst>
            </a:custGeom>
            <a:solidFill>
              <a:srgbClr val="073779">
                <a:alpha val="50000"/>
              </a:srgbClr>
            </a:solidFill>
            <a:ln w="25400">
              <a:solidFill>
                <a:schemeClr val="accent2">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8" name="Freeform 27"/>
            <p:cNvSpPr/>
            <p:nvPr/>
          </p:nvSpPr>
          <p:spPr>
            <a:xfrm rot="15660000">
              <a:off x="6395227" y="-278516"/>
              <a:ext cx="552099" cy="5104822"/>
            </a:xfrm>
            <a:custGeom>
              <a:avLst/>
              <a:gdLst>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502920 w 502920"/>
                <a:gd name="connsiteY6" fmla="*/ 5016061 h 5016061"/>
                <a:gd name="connsiteX7" fmla="*/ 0 w 502920"/>
                <a:gd name="connsiteY7" fmla="*/ 5016061 h 5016061"/>
                <a:gd name="connsiteX8" fmla="*/ 0 w 502920"/>
                <a:gd name="connsiteY8" fmla="*/ 5016061 h 5016061"/>
                <a:gd name="connsiteX9" fmla="*/ 0 w 502920"/>
                <a:gd name="connsiteY9" fmla="*/ 5016061 h 5016061"/>
                <a:gd name="connsiteX10" fmla="*/ 0 w 502920"/>
                <a:gd name="connsiteY10" fmla="*/ 251460 h 5016061"/>
                <a:gd name="connsiteX11" fmla="*/ 73651 w 502920"/>
                <a:gd name="connsiteY11" fmla="*/ 73651 h 5016061"/>
                <a:gd name="connsiteX12" fmla="*/ 251460 w 502920"/>
                <a:gd name="connsiteY12" fmla="*/ 0 h 5016061"/>
                <a:gd name="connsiteX0" fmla="*/ 251460 w 545528"/>
                <a:gd name="connsiteY0" fmla="*/ 0 h 5090883"/>
                <a:gd name="connsiteX1" fmla="*/ 251460 w 545528"/>
                <a:gd name="connsiteY1" fmla="*/ 0 h 5090883"/>
                <a:gd name="connsiteX2" fmla="*/ 429269 w 545528"/>
                <a:gd name="connsiteY2" fmla="*/ 73651 h 5090883"/>
                <a:gd name="connsiteX3" fmla="*/ 502920 w 545528"/>
                <a:gd name="connsiteY3" fmla="*/ 251460 h 5090883"/>
                <a:gd name="connsiteX4" fmla="*/ 502920 w 545528"/>
                <a:gd name="connsiteY4" fmla="*/ 5016061 h 5090883"/>
                <a:gd name="connsiteX5" fmla="*/ 502920 w 545528"/>
                <a:gd name="connsiteY5" fmla="*/ 5016061 h 5090883"/>
                <a:gd name="connsiteX6" fmla="*/ 545528 w 545528"/>
                <a:gd name="connsiteY6" fmla="*/ 5090883 h 5090883"/>
                <a:gd name="connsiteX7" fmla="*/ 0 w 545528"/>
                <a:gd name="connsiteY7" fmla="*/ 5016061 h 5090883"/>
                <a:gd name="connsiteX8" fmla="*/ 0 w 545528"/>
                <a:gd name="connsiteY8" fmla="*/ 5016061 h 5090883"/>
                <a:gd name="connsiteX9" fmla="*/ 0 w 545528"/>
                <a:gd name="connsiteY9" fmla="*/ 5016061 h 5090883"/>
                <a:gd name="connsiteX10" fmla="*/ 0 w 545528"/>
                <a:gd name="connsiteY10" fmla="*/ 251460 h 5090883"/>
                <a:gd name="connsiteX11" fmla="*/ 73651 w 545528"/>
                <a:gd name="connsiteY11" fmla="*/ 73651 h 5090883"/>
                <a:gd name="connsiteX12" fmla="*/ 251460 w 545528"/>
                <a:gd name="connsiteY12" fmla="*/ 0 h 5090883"/>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0 w 502920"/>
                <a:gd name="connsiteY6" fmla="*/ 5016061 h 5016061"/>
                <a:gd name="connsiteX7" fmla="*/ 0 w 502920"/>
                <a:gd name="connsiteY7" fmla="*/ 5016061 h 5016061"/>
                <a:gd name="connsiteX8" fmla="*/ 0 w 502920"/>
                <a:gd name="connsiteY8" fmla="*/ 5016061 h 5016061"/>
                <a:gd name="connsiteX9" fmla="*/ 0 w 502920"/>
                <a:gd name="connsiteY9" fmla="*/ 251460 h 5016061"/>
                <a:gd name="connsiteX10" fmla="*/ 73651 w 502920"/>
                <a:gd name="connsiteY10" fmla="*/ 73651 h 5016061"/>
                <a:gd name="connsiteX11" fmla="*/ 251460 w 502920"/>
                <a:gd name="connsiteY11" fmla="*/ 0 h 5016061"/>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02920 w 578872"/>
                <a:gd name="connsiteY5" fmla="*/ 5016061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51179 w 578872"/>
                <a:gd name="connsiteY5" fmla="*/ 4969246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78872 w 578872"/>
                <a:gd name="connsiteY5" fmla="*/ 5090304 h 5090304"/>
                <a:gd name="connsiteX6" fmla="*/ 0 w 578872"/>
                <a:gd name="connsiteY6" fmla="*/ 5016061 h 5090304"/>
                <a:gd name="connsiteX7" fmla="*/ 0 w 578872"/>
                <a:gd name="connsiteY7" fmla="*/ 5016061 h 5090304"/>
                <a:gd name="connsiteX8" fmla="*/ 0 w 578872"/>
                <a:gd name="connsiteY8" fmla="*/ 5016061 h 5090304"/>
                <a:gd name="connsiteX9" fmla="*/ 0 w 578872"/>
                <a:gd name="connsiteY9" fmla="*/ 251460 h 5090304"/>
                <a:gd name="connsiteX10" fmla="*/ 73651 w 578872"/>
                <a:gd name="connsiteY10" fmla="*/ 73651 h 5090304"/>
                <a:gd name="connsiteX11" fmla="*/ 251460 w 578872"/>
                <a:gd name="connsiteY11"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78872 w 578872"/>
                <a:gd name="connsiteY4" fmla="*/ 5090304 h 5090304"/>
                <a:gd name="connsiteX5" fmla="*/ 0 w 578872"/>
                <a:gd name="connsiteY5" fmla="*/ 5016061 h 5090304"/>
                <a:gd name="connsiteX6" fmla="*/ 0 w 578872"/>
                <a:gd name="connsiteY6" fmla="*/ 5016061 h 5090304"/>
                <a:gd name="connsiteX7" fmla="*/ 0 w 578872"/>
                <a:gd name="connsiteY7" fmla="*/ 5016061 h 5090304"/>
                <a:gd name="connsiteX8" fmla="*/ 0 w 578872"/>
                <a:gd name="connsiteY8" fmla="*/ 251460 h 5090304"/>
                <a:gd name="connsiteX9" fmla="*/ 73651 w 578872"/>
                <a:gd name="connsiteY9" fmla="*/ 73651 h 5090304"/>
                <a:gd name="connsiteX10" fmla="*/ 251460 w 578872"/>
                <a:gd name="connsiteY10" fmla="*/ 0 h 5090304"/>
                <a:gd name="connsiteX0" fmla="*/ 0 w 670312"/>
                <a:gd name="connsiteY0" fmla="*/ 5016061 h 5181744"/>
                <a:gd name="connsiteX1" fmla="*/ 0 w 670312"/>
                <a:gd name="connsiteY1" fmla="*/ 5016061 h 5181744"/>
                <a:gd name="connsiteX2" fmla="*/ 0 w 670312"/>
                <a:gd name="connsiteY2" fmla="*/ 5016061 h 5181744"/>
                <a:gd name="connsiteX3" fmla="*/ 0 w 670312"/>
                <a:gd name="connsiteY3" fmla="*/ 251460 h 5181744"/>
                <a:gd name="connsiteX4" fmla="*/ 73651 w 670312"/>
                <a:gd name="connsiteY4" fmla="*/ 73651 h 5181744"/>
                <a:gd name="connsiteX5" fmla="*/ 251460 w 670312"/>
                <a:gd name="connsiteY5" fmla="*/ 0 h 5181744"/>
                <a:gd name="connsiteX6" fmla="*/ 251460 w 670312"/>
                <a:gd name="connsiteY6" fmla="*/ 0 h 5181744"/>
                <a:gd name="connsiteX7" fmla="*/ 429269 w 670312"/>
                <a:gd name="connsiteY7" fmla="*/ 73651 h 5181744"/>
                <a:gd name="connsiteX8" fmla="*/ 502920 w 670312"/>
                <a:gd name="connsiteY8" fmla="*/ 251460 h 5181744"/>
                <a:gd name="connsiteX9" fmla="*/ 670312 w 670312"/>
                <a:gd name="connsiteY9" fmla="*/ 5181744 h 5181744"/>
                <a:gd name="connsiteX0" fmla="*/ 0 w 572254"/>
                <a:gd name="connsiteY0" fmla="*/ 5016061 h 5084525"/>
                <a:gd name="connsiteX1" fmla="*/ 0 w 572254"/>
                <a:gd name="connsiteY1" fmla="*/ 5016061 h 5084525"/>
                <a:gd name="connsiteX2" fmla="*/ 0 w 572254"/>
                <a:gd name="connsiteY2" fmla="*/ 5016061 h 5084525"/>
                <a:gd name="connsiteX3" fmla="*/ 0 w 572254"/>
                <a:gd name="connsiteY3" fmla="*/ 251460 h 5084525"/>
                <a:gd name="connsiteX4" fmla="*/ 73651 w 572254"/>
                <a:gd name="connsiteY4" fmla="*/ 73651 h 5084525"/>
                <a:gd name="connsiteX5" fmla="*/ 251460 w 572254"/>
                <a:gd name="connsiteY5" fmla="*/ 0 h 5084525"/>
                <a:gd name="connsiteX6" fmla="*/ 251460 w 572254"/>
                <a:gd name="connsiteY6" fmla="*/ 0 h 5084525"/>
                <a:gd name="connsiteX7" fmla="*/ 429269 w 572254"/>
                <a:gd name="connsiteY7" fmla="*/ 73651 h 5084525"/>
                <a:gd name="connsiteX8" fmla="*/ 502920 w 572254"/>
                <a:gd name="connsiteY8" fmla="*/ 251460 h 5084525"/>
                <a:gd name="connsiteX9" fmla="*/ 572254 w 572254"/>
                <a:gd name="connsiteY9" fmla="*/ 5084525 h 5084525"/>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52099"/>
                <a:gd name="connsiteY0" fmla="*/ 5016061 h 5109913"/>
                <a:gd name="connsiteX1" fmla="*/ 0 w 552099"/>
                <a:gd name="connsiteY1" fmla="*/ 5016061 h 5109913"/>
                <a:gd name="connsiteX2" fmla="*/ 0 w 552099"/>
                <a:gd name="connsiteY2" fmla="*/ 5016061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7708 w 552099"/>
                <a:gd name="connsiteY2" fmla="*/ 5018867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1177 w 552099"/>
                <a:gd name="connsiteY2" fmla="*/ 5031459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14979 w 567078"/>
                <a:gd name="connsiteY0" fmla="*/ 5016061 h 5109913"/>
                <a:gd name="connsiteX1" fmla="*/ 14979 w 567078"/>
                <a:gd name="connsiteY1" fmla="*/ 5016061 h 5109913"/>
                <a:gd name="connsiteX2" fmla="*/ 5903 w 567078"/>
                <a:gd name="connsiteY2" fmla="*/ 4987363 h 5109913"/>
                <a:gd name="connsiteX3" fmla="*/ 14979 w 567078"/>
                <a:gd name="connsiteY3" fmla="*/ 251460 h 5109913"/>
                <a:gd name="connsiteX4" fmla="*/ 88630 w 567078"/>
                <a:gd name="connsiteY4" fmla="*/ 73651 h 5109913"/>
                <a:gd name="connsiteX5" fmla="*/ 266439 w 567078"/>
                <a:gd name="connsiteY5" fmla="*/ 0 h 5109913"/>
                <a:gd name="connsiteX6" fmla="*/ 266439 w 567078"/>
                <a:gd name="connsiteY6" fmla="*/ 0 h 5109913"/>
                <a:gd name="connsiteX7" fmla="*/ 444248 w 567078"/>
                <a:gd name="connsiteY7" fmla="*/ 73651 h 5109913"/>
                <a:gd name="connsiteX8" fmla="*/ 517899 w 567078"/>
                <a:gd name="connsiteY8" fmla="*/ 251460 h 5109913"/>
                <a:gd name="connsiteX9" fmla="*/ 567078 w 567078"/>
                <a:gd name="connsiteY9" fmla="*/ 5109913 h 5109913"/>
                <a:gd name="connsiteX0" fmla="*/ 0 w 552099"/>
                <a:gd name="connsiteY0" fmla="*/ 5016061 h 5109913"/>
                <a:gd name="connsiteX1" fmla="*/ 0 w 552099"/>
                <a:gd name="connsiteY1" fmla="*/ 5016061 h 5109913"/>
                <a:gd name="connsiteX2" fmla="*/ 0 w 552099"/>
                <a:gd name="connsiteY2" fmla="*/ 251460 h 5109913"/>
                <a:gd name="connsiteX3" fmla="*/ 73651 w 552099"/>
                <a:gd name="connsiteY3" fmla="*/ 73651 h 5109913"/>
                <a:gd name="connsiteX4" fmla="*/ 251460 w 552099"/>
                <a:gd name="connsiteY4" fmla="*/ 0 h 5109913"/>
                <a:gd name="connsiteX5" fmla="*/ 251460 w 552099"/>
                <a:gd name="connsiteY5" fmla="*/ 0 h 5109913"/>
                <a:gd name="connsiteX6" fmla="*/ 429269 w 552099"/>
                <a:gd name="connsiteY6" fmla="*/ 73651 h 5109913"/>
                <a:gd name="connsiteX7" fmla="*/ 502920 w 552099"/>
                <a:gd name="connsiteY7" fmla="*/ 251460 h 5109913"/>
                <a:gd name="connsiteX8" fmla="*/ 552099 w 552099"/>
                <a:gd name="connsiteY8" fmla="*/ 5109913 h 5109913"/>
                <a:gd name="connsiteX0" fmla="*/ 0 w 558409"/>
                <a:gd name="connsiteY0" fmla="*/ 5016061 h 5070028"/>
                <a:gd name="connsiteX1" fmla="*/ 0 w 558409"/>
                <a:gd name="connsiteY1" fmla="*/ 5016061 h 5070028"/>
                <a:gd name="connsiteX2" fmla="*/ 0 w 558409"/>
                <a:gd name="connsiteY2" fmla="*/ 251460 h 5070028"/>
                <a:gd name="connsiteX3" fmla="*/ 73651 w 558409"/>
                <a:gd name="connsiteY3" fmla="*/ 73651 h 5070028"/>
                <a:gd name="connsiteX4" fmla="*/ 251460 w 558409"/>
                <a:gd name="connsiteY4" fmla="*/ 0 h 5070028"/>
                <a:gd name="connsiteX5" fmla="*/ 251460 w 558409"/>
                <a:gd name="connsiteY5" fmla="*/ 0 h 5070028"/>
                <a:gd name="connsiteX6" fmla="*/ 429269 w 558409"/>
                <a:gd name="connsiteY6" fmla="*/ 73651 h 5070028"/>
                <a:gd name="connsiteX7" fmla="*/ 502920 w 558409"/>
                <a:gd name="connsiteY7" fmla="*/ 251460 h 5070028"/>
                <a:gd name="connsiteX8" fmla="*/ 558409 w 558409"/>
                <a:gd name="connsiteY8" fmla="*/ 5070028 h 5070028"/>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0 w 552099"/>
                <a:gd name="connsiteY1" fmla="*/ 5016061 h 5109912"/>
                <a:gd name="connsiteX2" fmla="*/ 7986 w 552099"/>
                <a:gd name="connsiteY2" fmla="*/ 5032128 h 5109912"/>
                <a:gd name="connsiteX3" fmla="*/ 0 w 552099"/>
                <a:gd name="connsiteY3" fmla="*/ 251460 h 5109912"/>
                <a:gd name="connsiteX4" fmla="*/ 73651 w 552099"/>
                <a:gd name="connsiteY4" fmla="*/ 73651 h 5109912"/>
                <a:gd name="connsiteX5" fmla="*/ 251460 w 552099"/>
                <a:gd name="connsiteY5" fmla="*/ 0 h 5109912"/>
                <a:gd name="connsiteX6" fmla="*/ 251460 w 552099"/>
                <a:gd name="connsiteY6" fmla="*/ 0 h 5109912"/>
                <a:gd name="connsiteX7" fmla="*/ 429269 w 552099"/>
                <a:gd name="connsiteY7" fmla="*/ 73651 h 5109912"/>
                <a:gd name="connsiteX8" fmla="*/ 502920 w 552099"/>
                <a:gd name="connsiteY8" fmla="*/ 251460 h 5109912"/>
                <a:gd name="connsiteX9" fmla="*/ 552099 w 552099"/>
                <a:gd name="connsiteY9" fmla="*/ 5109912 h 5109912"/>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2099" h="5109912">
                  <a:moveTo>
                    <a:pt x="0" y="5016061"/>
                  </a:moveTo>
                  <a:lnTo>
                    <a:pt x="0" y="5016061"/>
                  </a:lnTo>
                  <a:lnTo>
                    <a:pt x="0" y="251460"/>
                  </a:lnTo>
                  <a:cubicBezTo>
                    <a:pt x="0" y="184769"/>
                    <a:pt x="26493" y="120809"/>
                    <a:pt x="73651" y="73651"/>
                  </a:cubicBezTo>
                  <a:cubicBezTo>
                    <a:pt x="120809" y="26493"/>
                    <a:pt x="184769" y="0"/>
                    <a:pt x="251460" y="0"/>
                  </a:cubicBezTo>
                  <a:lnTo>
                    <a:pt x="251460" y="0"/>
                  </a:lnTo>
                  <a:cubicBezTo>
                    <a:pt x="318151" y="0"/>
                    <a:pt x="382111" y="26493"/>
                    <a:pt x="429269" y="73651"/>
                  </a:cubicBezTo>
                  <a:cubicBezTo>
                    <a:pt x="476427" y="120809"/>
                    <a:pt x="502920" y="184769"/>
                    <a:pt x="502920" y="251460"/>
                  </a:cubicBezTo>
                  <a:cubicBezTo>
                    <a:pt x="528237" y="1864408"/>
                    <a:pt x="536054" y="5039297"/>
                    <a:pt x="552099" y="5109912"/>
                  </a:cubicBezTo>
                </a:path>
              </a:pathLst>
            </a:custGeom>
            <a:solidFill>
              <a:schemeClr val="accent1">
                <a:alpha val="30000"/>
              </a:schemeClr>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5" name="Freeform 44"/>
            <p:cNvSpPr/>
            <p:nvPr/>
          </p:nvSpPr>
          <p:spPr>
            <a:xfrm rot="15660000">
              <a:off x="7468755" y="1178808"/>
              <a:ext cx="536285" cy="2936001"/>
            </a:xfrm>
            <a:custGeom>
              <a:avLst/>
              <a:gdLst>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502920 w 502920"/>
                <a:gd name="connsiteY6" fmla="*/ 5016061 h 5016061"/>
                <a:gd name="connsiteX7" fmla="*/ 0 w 502920"/>
                <a:gd name="connsiteY7" fmla="*/ 5016061 h 5016061"/>
                <a:gd name="connsiteX8" fmla="*/ 0 w 502920"/>
                <a:gd name="connsiteY8" fmla="*/ 5016061 h 5016061"/>
                <a:gd name="connsiteX9" fmla="*/ 0 w 502920"/>
                <a:gd name="connsiteY9" fmla="*/ 5016061 h 5016061"/>
                <a:gd name="connsiteX10" fmla="*/ 0 w 502920"/>
                <a:gd name="connsiteY10" fmla="*/ 251460 h 5016061"/>
                <a:gd name="connsiteX11" fmla="*/ 73651 w 502920"/>
                <a:gd name="connsiteY11" fmla="*/ 73651 h 5016061"/>
                <a:gd name="connsiteX12" fmla="*/ 251460 w 502920"/>
                <a:gd name="connsiteY12" fmla="*/ 0 h 5016061"/>
                <a:gd name="connsiteX0" fmla="*/ 251460 w 545528"/>
                <a:gd name="connsiteY0" fmla="*/ 0 h 5090883"/>
                <a:gd name="connsiteX1" fmla="*/ 251460 w 545528"/>
                <a:gd name="connsiteY1" fmla="*/ 0 h 5090883"/>
                <a:gd name="connsiteX2" fmla="*/ 429269 w 545528"/>
                <a:gd name="connsiteY2" fmla="*/ 73651 h 5090883"/>
                <a:gd name="connsiteX3" fmla="*/ 502920 w 545528"/>
                <a:gd name="connsiteY3" fmla="*/ 251460 h 5090883"/>
                <a:gd name="connsiteX4" fmla="*/ 502920 w 545528"/>
                <a:gd name="connsiteY4" fmla="*/ 5016061 h 5090883"/>
                <a:gd name="connsiteX5" fmla="*/ 502920 w 545528"/>
                <a:gd name="connsiteY5" fmla="*/ 5016061 h 5090883"/>
                <a:gd name="connsiteX6" fmla="*/ 545528 w 545528"/>
                <a:gd name="connsiteY6" fmla="*/ 5090883 h 5090883"/>
                <a:gd name="connsiteX7" fmla="*/ 0 w 545528"/>
                <a:gd name="connsiteY7" fmla="*/ 5016061 h 5090883"/>
                <a:gd name="connsiteX8" fmla="*/ 0 w 545528"/>
                <a:gd name="connsiteY8" fmla="*/ 5016061 h 5090883"/>
                <a:gd name="connsiteX9" fmla="*/ 0 w 545528"/>
                <a:gd name="connsiteY9" fmla="*/ 5016061 h 5090883"/>
                <a:gd name="connsiteX10" fmla="*/ 0 w 545528"/>
                <a:gd name="connsiteY10" fmla="*/ 251460 h 5090883"/>
                <a:gd name="connsiteX11" fmla="*/ 73651 w 545528"/>
                <a:gd name="connsiteY11" fmla="*/ 73651 h 5090883"/>
                <a:gd name="connsiteX12" fmla="*/ 251460 w 545528"/>
                <a:gd name="connsiteY12" fmla="*/ 0 h 5090883"/>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0 w 502920"/>
                <a:gd name="connsiteY6" fmla="*/ 5016061 h 5016061"/>
                <a:gd name="connsiteX7" fmla="*/ 0 w 502920"/>
                <a:gd name="connsiteY7" fmla="*/ 5016061 h 5016061"/>
                <a:gd name="connsiteX8" fmla="*/ 0 w 502920"/>
                <a:gd name="connsiteY8" fmla="*/ 5016061 h 5016061"/>
                <a:gd name="connsiteX9" fmla="*/ 0 w 502920"/>
                <a:gd name="connsiteY9" fmla="*/ 251460 h 5016061"/>
                <a:gd name="connsiteX10" fmla="*/ 73651 w 502920"/>
                <a:gd name="connsiteY10" fmla="*/ 73651 h 5016061"/>
                <a:gd name="connsiteX11" fmla="*/ 251460 w 502920"/>
                <a:gd name="connsiteY11" fmla="*/ 0 h 5016061"/>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02920 w 578872"/>
                <a:gd name="connsiteY5" fmla="*/ 5016061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51179 w 578872"/>
                <a:gd name="connsiteY5" fmla="*/ 4969246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78872 w 578872"/>
                <a:gd name="connsiteY5" fmla="*/ 5090304 h 5090304"/>
                <a:gd name="connsiteX6" fmla="*/ 0 w 578872"/>
                <a:gd name="connsiteY6" fmla="*/ 5016061 h 5090304"/>
                <a:gd name="connsiteX7" fmla="*/ 0 w 578872"/>
                <a:gd name="connsiteY7" fmla="*/ 5016061 h 5090304"/>
                <a:gd name="connsiteX8" fmla="*/ 0 w 578872"/>
                <a:gd name="connsiteY8" fmla="*/ 5016061 h 5090304"/>
                <a:gd name="connsiteX9" fmla="*/ 0 w 578872"/>
                <a:gd name="connsiteY9" fmla="*/ 251460 h 5090304"/>
                <a:gd name="connsiteX10" fmla="*/ 73651 w 578872"/>
                <a:gd name="connsiteY10" fmla="*/ 73651 h 5090304"/>
                <a:gd name="connsiteX11" fmla="*/ 251460 w 578872"/>
                <a:gd name="connsiteY11"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78872 w 578872"/>
                <a:gd name="connsiteY4" fmla="*/ 5090304 h 5090304"/>
                <a:gd name="connsiteX5" fmla="*/ 0 w 578872"/>
                <a:gd name="connsiteY5" fmla="*/ 5016061 h 5090304"/>
                <a:gd name="connsiteX6" fmla="*/ 0 w 578872"/>
                <a:gd name="connsiteY6" fmla="*/ 5016061 h 5090304"/>
                <a:gd name="connsiteX7" fmla="*/ 0 w 578872"/>
                <a:gd name="connsiteY7" fmla="*/ 5016061 h 5090304"/>
                <a:gd name="connsiteX8" fmla="*/ 0 w 578872"/>
                <a:gd name="connsiteY8" fmla="*/ 251460 h 5090304"/>
                <a:gd name="connsiteX9" fmla="*/ 73651 w 578872"/>
                <a:gd name="connsiteY9" fmla="*/ 73651 h 5090304"/>
                <a:gd name="connsiteX10" fmla="*/ 251460 w 578872"/>
                <a:gd name="connsiteY10" fmla="*/ 0 h 5090304"/>
                <a:gd name="connsiteX0" fmla="*/ 0 w 670312"/>
                <a:gd name="connsiteY0" fmla="*/ 5016061 h 5181744"/>
                <a:gd name="connsiteX1" fmla="*/ 0 w 670312"/>
                <a:gd name="connsiteY1" fmla="*/ 5016061 h 5181744"/>
                <a:gd name="connsiteX2" fmla="*/ 0 w 670312"/>
                <a:gd name="connsiteY2" fmla="*/ 5016061 h 5181744"/>
                <a:gd name="connsiteX3" fmla="*/ 0 w 670312"/>
                <a:gd name="connsiteY3" fmla="*/ 251460 h 5181744"/>
                <a:gd name="connsiteX4" fmla="*/ 73651 w 670312"/>
                <a:gd name="connsiteY4" fmla="*/ 73651 h 5181744"/>
                <a:gd name="connsiteX5" fmla="*/ 251460 w 670312"/>
                <a:gd name="connsiteY5" fmla="*/ 0 h 5181744"/>
                <a:gd name="connsiteX6" fmla="*/ 251460 w 670312"/>
                <a:gd name="connsiteY6" fmla="*/ 0 h 5181744"/>
                <a:gd name="connsiteX7" fmla="*/ 429269 w 670312"/>
                <a:gd name="connsiteY7" fmla="*/ 73651 h 5181744"/>
                <a:gd name="connsiteX8" fmla="*/ 502920 w 670312"/>
                <a:gd name="connsiteY8" fmla="*/ 251460 h 5181744"/>
                <a:gd name="connsiteX9" fmla="*/ 670312 w 670312"/>
                <a:gd name="connsiteY9" fmla="*/ 5181744 h 5181744"/>
                <a:gd name="connsiteX0" fmla="*/ 0 w 572254"/>
                <a:gd name="connsiteY0" fmla="*/ 5016061 h 5084525"/>
                <a:gd name="connsiteX1" fmla="*/ 0 w 572254"/>
                <a:gd name="connsiteY1" fmla="*/ 5016061 h 5084525"/>
                <a:gd name="connsiteX2" fmla="*/ 0 w 572254"/>
                <a:gd name="connsiteY2" fmla="*/ 5016061 h 5084525"/>
                <a:gd name="connsiteX3" fmla="*/ 0 w 572254"/>
                <a:gd name="connsiteY3" fmla="*/ 251460 h 5084525"/>
                <a:gd name="connsiteX4" fmla="*/ 73651 w 572254"/>
                <a:gd name="connsiteY4" fmla="*/ 73651 h 5084525"/>
                <a:gd name="connsiteX5" fmla="*/ 251460 w 572254"/>
                <a:gd name="connsiteY5" fmla="*/ 0 h 5084525"/>
                <a:gd name="connsiteX6" fmla="*/ 251460 w 572254"/>
                <a:gd name="connsiteY6" fmla="*/ 0 h 5084525"/>
                <a:gd name="connsiteX7" fmla="*/ 429269 w 572254"/>
                <a:gd name="connsiteY7" fmla="*/ 73651 h 5084525"/>
                <a:gd name="connsiteX8" fmla="*/ 502920 w 572254"/>
                <a:gd name="connsiteY8" fmla="*/ 251460 h 5084525"/>
                <a:gd name="connsiteX9" fmla="*/ 572254 w 572254"/>
                <a:gd name="connsiteY9" fmla="*/ 5084525 h 5084525"/>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52099"/>
                <a:gd name="connsiteY0" fmla="*/ 5016061 h 5109913"/>
                <a:gd name="connsiteX1" fmla="*/ 0 w 552099"/>
                <a:gd name="connsiteY1" fmla="*/ 5016061 h 5109913"/>
                <a:gd name="connsiteX2" fmla="*/ 0 w 552099"/>
                <a:gd name="connsiteY2" fmla="*/ 5016061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7708 w 552099"/>
                <a:gd name="connsiteY2" fmla="*/ 5018867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1177 w 552099"/>
                <a:gd name="connsiteY2" fmla="*/ 5031459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14979 w 567078"/>
                <a:gd name="connsiteY0" fmla="*/ 5016061 h 5109913"/>
                <a:gd name="connsiteX1" fmla="*/ 14979 w 567078"/>
                <a:gd name="connsiteY1" fmla="*/ 5016061 h 5109913"/>
                <a:gd name="connsiteX2" fmla="*/ 5903 w 567078"/>
                <a:gd name="connsiteY2" fmla="*/ 4987363 h 5109913"/>
                <a:gd name="connsiteX3" fmla="*/ 14979 w 567078"/>
                <a:gd name="connsiteY3" fmla="*/ 251460 h 5109913"/>
                <a:gd name="connsiteX4" fmla="*/ 88630 w 567078"/>
                <a:gd name="connsiteY4" fmla="*/ 73651 h 5109913"/>
                <a:gd name="connsiteX5" fmla="*/ 266439 w 567078"/>
                <a:gd name="connsiteY5" fmla="*/ 0 h 5109913"/>
                <a:gd name="connsiteX6" fmla="*/ 266439 w 567078"/>
                <a:gd name="connsiteY6" fmla="*/ 0 h 5109913"/>
                <a:gd name="connsiteX7" fmla="*/ 444248 w 567078"/>
                <a:gd name="connsiteY7" fmla="*/ 73651 h 5109913"/>
                <a:gd name="connsiteX8" fmla="*/ 517899 w 567078"/>
                <a:gd name="connsiteY8" fmla="*/ 251460 h 5109913"/>
                <a:gd name="connsiteX9" fmla="*/ 567078 w 567078"/>
                <a:gd name="connsiteY9" fmla="*/ 5109913 h 5109913"/>
                <a:gd name="connsiteX0" fmla="*/ 0 w 552099"/>
                <a:gd name="connsiteY0" fmla="*/ 5016061 h 5109913"/>
                <a:gd name="connsiteX1" fmla="*/ 0 w 552099"/>
                <a:gd name="connsiteY1" fmla="*/ 5016061 h 5109913"/>
                <a:gd name="connsiteX2" fmla="*/ 0 w 552099"/>
                <a:gd name="connsiteY2" fmla="*/ 251460 h 5109913"/>
                <a:gd name="connsiteX3" fmla="*/ 73651 w 552099"/>
                <a:gd name="connsiteY3" fmla="*/ 73651 h 5109913"/>
                <a:gd name="connsiteX4" fmla="*/ 251460 w 552099"/>
                <a:gd name="connsiteY4" fmla="*/ 0 h 5109913"/>
                <a:gd name="connsiteX5" fmla="*/ 251460 w 552099"/>
                <a:gd name="connsiteY5" fmla="*/ 0 h 5109913"/>
                <a:gd name="connsiteX6" fmla="*/ 429269 w 552099"/>
                <a:gd name="connsiteY6" fmla="*/ 73651 h 5109913"/>
                <a:gd name="connsiteX7" fmla="*/ 502920 w 552099"/>
                <a:gd name="connsiteY7" fmla="*/ 251460 h 5109913"/>
                <a:gd name="connsiteX8" fmla="*/ 552099 w 552099"/>
                <a:gd name="connsiteY8" fmla="*/ 5109913 h 5109913"/>
                <a:gd name="connsiteX0" fmla="*/ 0 w 558409"/>
                <a:gd name="connsiteY0" fmla="*/ 5016061 h 5070028"/>
                <a:gd name="connsiteX1" fmla="*/ 0 w 558409"/>
                <a:gd name="connsiteY1" fmla="*/ 5016061 h 5070028"/>
                <a:gd name="connsiteX2" fmla="*/ 0 w 558409"/>
                <a:gd name="connsiteY2" fmla="*/ 251460 h 5070028"/>
                <a:gd name="connsiteX3" fmla="*/ 73651 w 558409"/>
                <a:gd name="connsiteY3" fmla="*/ 73651 h 5070028"/>
                <a:gd name="connsiteX4" fmla="*/ 251460 w 558409"/>
                <a:gd name="connsiteY4" fmla="*/ 0 h 5070028"/>
                <a:gd name="connsiteX5" fmla="*/ 251460 w 558409"/>
                <a:gd name="connsiteY5" fmla="*/ 0 h 5070028"/>
                <a:gd name="connsiteX6" fmla="*/ 429269 w 558409"/>
                <a:gd name="connsiteY6" fmla="*/ 73651 h 5070028"/>
                <a:gd name="connsiteX7" fmla="*/ 502920 w 558409"/>
                <a:gd name="connsiteY7" fmla="*/ 251460 h 5070028"/>
                <a:gd name="connsiteX8" fmla="*/ 558409 w 558409"/>
                <a:gd name="connsiteY8" fmla="*/ 5070028 h 5070028"/>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0 w 552099"/>
                <a:gd name="connsiteY1" fmla="*/ 5016061 h 5109912"/>
                <a:gd name="connsiteX2" fmla="*/ 7986 w 552099"/>
                <a:gd name="connsiteY2" fmla="*/ 5032128 h 5109912"/>
                <a:gd name="connsiteX3" fmla="*/ 0 w 552099"/>
                <a:gd name="connsiteY3" fmla="*/ 251460 h 5109912"/>
                <a:gd name="connsiteX4" fmla="*/ 73651 w 552099"/>
                <a:gd name="connsiteY4" fmla="*/ 73651 h 5109912"/>
                <a:gd name="connsiteX5" fmla="*/ 251460 w 552099"/>
                <a:gd name="connsiteY5" fmla="*/ 0 h 5109912"/>
                <a:gd name="connsiteX6" fmla="*/ 251460 w 552099"/>
                <a:gd name="connsiteY6" fmla="*/ 0 h 5109912"/>
                <a:gd name="connsiteX7" fmla="*/ 429269 w 552099"/>
                <a:gd name="connsiteY7" fmla="*/ 73651 h 5109912"/>
                <a:gd name="connsiteX8" fmla="*/ 502920 w 552099"/>
                <a:gd name="connsiteY8" fmla="*/ 251460 h 5109912"/>
                <a:gd name="connsiteX9" fmla="*/ 552099 w 552099"/>
                <a:gd name="connsiteY9" fmla="*/ 5109912 h 5109912"/>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328 w 552099"/>
                <a:gd name="connsiteY1" fmla="*/ 2862849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328 w 552099"/>
                <a:gd name="connsiteY0" fmla="*/ 2862849 h 5109912"/>
                <a:gd name="connsiteX1" fmla="*/ 0 w 552099"/>
                <a:gd name="connsiteY1" fmla="*/ 251460 h 5109912"/>
                <a:gd name="connsiteX2" fmla="*/ 73651 w 552099"/>
                <a:gd name="connsiteY2" fmla="*/ 73651 h 5109912"/>
                <a:gd name="connsiteX3" fmla="*/ 251460 w 552099"/>
                <a:gd name="connsiteY3" fmla="*/ 0 h 5109912"/>
                <a:gd name="connsiteX4" fmla="*/ 251460 w 552099"/>
                <a:gd name="connsiteY4" fmla="*/ 0 h 5109912"/>
                <a:gd name="connsiteX5" fmla="*/ 429269 w 552099"/>
                <a:gd name="connsiteY5" fmla="*/ 73651 h 5109912"/>
                <a:gd name="connsiteX6" fmla="*/ 502920 w 552099"/>
                <a:gd name="connsiteY6" fmla="*/ 251460 h 5109912"/>
                <a:gd name="connsiteX7" fmla="*/ 552099 w 552099"/>
                <a:gd name="connsiteY7" fmla="*/ 5109912 h 5109912"/>
                <a:gd name="connsiteX0" fmla="*/ 328 w 543353"/>
                <a:gd name="connsiteY0" fmla="*/ 2862849 h 2928006"/>
                <a:gd name="connsiteX1" fmla="*/ 0 w 543353"/>
                <a:gd name="connsiteY1" fmla="*/ 251460 h 2928006"/>
                <a:gd name="connsiteX2" fmla="*/ 73651 w 543353"/>
                <a:gd name="connsiteY2" fmla="*/ 73651 h 2928006"/>
                <a:gd name="connsiteX3" fmla="*/ 251460 w 543353"/>
                <a:gd name="connsiteY3" fmla="*/ 0 h 2928006"/>
                <a:gd name="connsiteX4" fmla="*/ 251460 w 543353"/>
                <a:gd name="connsiteY4" fmla="*/ 0 h 2928006"/>
                <a:gd name="connsiteX5" fmla="*/ 429269 w 543353"/>
                <a:gd name="connsiteY5" fmla="*/ 73651 h 2928006"/>
                <a:gd name="connsiteX6" fmla="*/ 502920 w 543353"/>
                <a:gd name="connsiteY6" fmla="*/ 251460 h 2928006"/>
                <a:gd name="connsiteX7" fmla="*/ 543353 w 543353"/>
                <a:gd name="connsiteY7" fmla="*/ 2928006 h 2928006"/>
                <a:gd name="connsiteX0" fmla="*/ 328 w 537043"/>
                <a:gd name="connsiteY0" fmla="*/ 2862849 h 2967890"/>
                <a:gd name="connsiteX1" fmla="*/ 0 w 537043"/>
                <a:gd name="connsiteY1" fmla="*/ 251460 h 2967890"/>
                <a:gd name="connsiteX2" fmla="*/ 73651 w 537043"/>
                <a:gd name="connsiteY2" fmla="*/ 73651 h 2967890"/>
                <a:gd name="connsiteX3" fmla="*/ 251460 w 537043"/>
                <a:gd name="connsiteY3" fmla="*/ 0 h 2967890"/>
                <a:gd name="connsiteX4" fmla="*/ 251460 w 537043"/>
                <a:gd name="connsiteY4" fmla="*/ 0 h 2967890"/>
                <a:gd name="connsiteX5" fmla="*/ 429269 w 537043"/>
                <a:gd name="connsiteY5" fmla="*/ 73651 h 2967890"/>
                <a:gd name="connsiteX6" fmla="*/ 502920 w 537043"/>
                <a:gd name="connsiteY6" fmla="*/ 251460 h 2967890"/>
                <a:gd name="connsiteX7" fmla="*/ 537043 w 537043"/>
                <a:gd name="connsiteY7" fmla="*/ 2967890 h 2967890"/>
                <a:gd name="connsiteX0" fmla="*/ 328 w 528237"/>
                <a:gd name="connsiteY0" fmla="*/ 2862849 h 2951509"/>
                <a:gd name="connsiteX1" fmla="*/ 0 w 528237"/>
                <a:gd name="connsiteY1" fmla="*/ 251460 h 2951509"/>
                <a:gd name="connsiteX2" fmla="*/ 73651 w 528237"/>
                <a:gd name="connsiteY2" fmla="*/ 73651 h 2951509"/>
                <a:gd name="connsiteX3" fmla="*/ 251460 w 528237"/>
                <a:gd name="connsiteY3" fmla="*/ 0 h 2951509"/>
                <a:gd name="connsiteX4" fmla="*/ 251460 w 528237"/>
                <a:gd name="connsiteY4" fmla="*/ 0 h 2951509"/>
                <a:gd name="connsiteX5" fmla="*/ 429269 w 528237"/>
                <a:gd name="connsiteY5" fmla="*/ 73651 h 2951509"/>
                <a:gd name="connsiteX6" fmla="*/ 502920 w 528237"/>
                <a:gd name="connsiteY6" fmla="*/ 251460 h 2951509"/>
                <a:gd name="connsiteX7" fmla="*/ 524305 w 528237"/>
                <a:gd name="connsiteY7" fmla="*/ 2951509 h 2951509"/>
                <a:gd name="connsiteX0" fmla="*/ 328 w 528237"/>
                <a:gd name="connsiteY0" fmla="*/ 2862849 h 2929811"/>
                <a:gd name="connsiteX1" fmla="*/ 0 w 528237"/>
                <a:gd name="connsiteY1" fmla="*/ 251460 h 2929811"/>
                <a:gd name="connsiteX2" fmla="*/ 73651 w 528237"/>
                <a:gd name="connsiteY2" fmla="*/ 73651 h 2929811"/>
                <a:gd name="connsiteX3" fmla="*/ 251460 w 528237"/>
                <a:gd name="connsiteY3" fmla="*/ 0 h 2929811"/>
                <a:gd name="connsiteX4" fmla="*/ 251460 w 528237"/>
                <a:gd name="connsiteY4" fmla="*/ 0 h 2929811"/>
                <a:gd name="connsiteX5" fmla="*/ 429269 w 528237"/>
                <a:gd name="connsiteY5" fmla="*/ 73651 h 2929811"/>
                <a:gd name="connsiteX6" fmla="*/ 502920 w 528237"/>
                <a:gd name="connsiteY6" fmla="*/ 251460 h 2929811"/>
                <a:gd name="connsiteX7" fmla="*/ 527738 w 528237"/>
                <a:gd name="connsiteY7" fmla="*/ 2929811 h 2929811"/>
                <a:gd name="connsiteX0" fmla="*/ 4542 w 528237"/>
                <a:gd name="connsiteY0" fmla="*/ 2863516 h 2929811"/>
                <a:gd name="connsiteX1" fmla="*/ 0 w 528237"/>
                <a:gd name="connsiteY1" fmla="*/ 251460 h 2929811"/>
                <a:gd name="connsiteX2" fmla="*/ 73651 w 528237"/>
                <a:gd name="connsiteY2" fmla="*/ 73651 h 2929811"/>
                <a:gd name="connsiteX3" fmla="*/ 251460 w 528237"/>
                <a:gd name="connsiteY3" fmla="*/ 0 h 2929811"/>
                <a:gd name="connsiteX4" fmla="*/ 251460 w 528237"/>
                <a:gd name="connsiteY4" fmla="*/ 0 h 2929811"/>
                <a:gd name="connsiteX5" fmla="*/ 429269 w 528237"/>
                <a:gd name="connsiteY5" fmla="*/ 73651 h 2929811"/>
                <a:gd name="connsiteX6" fmla="*/ 502920 w 528237"/>
                <a:gd name="connsiteY6" fmla="*/ 251460 h 2929811"/>
                <a:gd name="connsiteX7" fmla="*/ 527738 w 528237"/>
                <a:gd name="connsiteY7" fmla="*/ 2929811 h 2929811"/>
                <a:gd name="connsiteX0" fmla="*/ 4542 w 538755"/>
                <a:gd name="connsiteY0" fmla="*/ 2863516 h 2953801"/>
                <a:gd name="connsiteX1" fmla="*/ 0 w 538755"/>
                <a:gd name="connsiteY1" fmla="*/ 251460 h 2953801"/>
                <a:gd name="connsiteX2" fmla="*/ 73651 w 538755"/>
                <a:gd name="connsiteY2" fmla="*/ 73651 h 2953801"/>
                <a:gd name="connsiteX3" fmla="*/ 251460 w 538755"/>
                <a:gd name="connsiteY3" fmla="*/ 0 h 2953801"/>
                <a:gd name="connsiteX4" fmla="*/ 251460 w 538755"/>
                <a:gd name="connsiteY4" fmla="*/ 0 h 2953801"/>
                <a:gd name="connsiteX5" fmla="*/ 429269 w 538755"/>
                <a:gd name="connsiteY5" fmla="*/ 73651 h 2953801"/>
                <a:gd name="connsiteX6" fmla="*/ 502920 w 538755"/>
                <a:gd name="connsiteY6" fmla="*/ 251460 h 2953801"/>
                <a:gd name="connsiteX7" fmla="*/ 538755 w 538755"/>
                <a:gd name="connsiteY7" fmla="*/ 2953801 h 2953801"/>
                <a:gd name="connsiteX0" fmla="*/ 4542 w 536285"/>
                <a:gd name="connsiteY0" fmla="*/ 2863516 h 2938929"/>
                <a:gd name="connsiteX1" fmla="*/ 0 w 536285"/>
                <a:gd name="connsiteY1" fmla="*/ 251460 h 2938929"/>
                <a:gd name="connsiteX2" fmla="*/ 73651 w 536285"/>
                <a:gd name="connsiteY2" fmla="*/ 73651 h 2938929"/>
                <a:gd name="connsiteX3" fmla="*/ 251460 w 536285"/>
                <a:gd name="connsiteY3" fmla="*/ 0 h 2938929"/>
                <a:gd name="connsiteX4" fmla="*/ 251460 w 536285"/>
                <a:gd name="connsiteY4" fmla="*/ 0 h 2938929"/>
                <a:gd name="connsiteX5" fmla="*/ 429269 w 536285"/>
                <a:gd name="connsiteY5" fmla="*/ 73651 h 2938929"/>
                <a:gd name="connsiteX6" fmla="*/ 502920 w 536285"/>
                <a:gd name="connsiteY6" fmla="*/ 251460 h 2938929"/>
                <a:gd name="connsiteX7" fmla="*/ 536285 w 536285"/>
                <a:gd name="connsiteY7" fmla="*/ 2938929 h 2938929"/>
                <a:gd name="connsiteX0" fmla="*/ 6777 w 536285"/>
                <a:gd name="connsiteY0" fmla="*/ 2849391 h 2938929"/>
                <a:gd name="connsiteX1" fmla="*/ 0 w 536285"/>
                <a:gd name="connsiteY1" fmla="*/ 251460 h 2938929"/>
                <a:gd name="connsiteX2" fmla="*/ 73651 w 536285"/>
                <a:gd name="connsiteY2" fmla="*/ 73651 h 2938929"/>
                <a:gd name="connsiteX3" fmla="*/ 251460 w 536285"/>
                <a:gd name="connsiteY3" fmla="*/ 0 h 2938929"/>
                <a:gd name="connsiteX4" fmla="*/ 251460 w 536285"/>
                <a:gd name="connsiteY4" fmla="*/ 0 h 2938929"/>
                <a:gd name="connsiteX5" fmla="*/ 429269 w 536285"/>
                <a:gd name="connsiteY5" fmla="*/ 73651 h 2938929"/>
                <a:gd name="connsiteX6" fmla="*/ 502920 w 536285"/>
                <a:gd name="connsiteY6" fmla="*/ 251460 h 2938929"/>
                <a:gd name="connsiteX7" fmla="*/ 536285 w 536285"/>
                <a:gd name="connsiteY7" fmla="*/ 2938929 h 2938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285" h="2938929">
                  <a:moveTo>
                    <a:pt x="6777" y="2849391"/>
                  </a:moveTo>
                  <a:cubicBezTo>
                    <a:pt x="6668" y="1978928"/>
                    <a:pt x="109" y="1121923"/>
                    <a:pt x="0" y="251460"/>
                  </a:cubicBezTo>
                  <a:cubicBezTo>
                    <a:pt x="0" y="184769"/>
                    <a:pt x="26493" y="120809"/>
                    <a:pt x="73651" y="73651"/>
                  </a:cubicBezTo>
                  <a:cubicBezTo>
                    <a:pt x="120809" y="26493"/>
                    <a:pt x="184769" y="0"/>
                    <a:pt x="251460" y="0"/>
                  </a:cubicBezTo>
                  <a:lnTo>
                    <a:pt x="251460" y="0"/>
                  </a:lnTo>
                  <a:cubicBezTo>
                    <a:pt x="318151" y="0"/>
                    <a:pt x="382111" y="26493"/>
                    <a:pt x="429269" y="73651"/>
                  </a:cubicBezTo>
                  <a:cubicBezTo>
                    <a:pt x="476427" y="120809"/>
                    <a:pt x="502920" y="184769"/>
                    <a:pt x="502920" y="251460"/>
                  </a:cubicBezTo>
                  <a:cubicBezTo>
                    <a:pt x="528237" y="1864408"/>
                    <a:pt x="517682" y="905440"/>
                    <a:pt x="536285" y="2938929"/>
                  </a:cubicBezTo>
                </a:path>
              </a:pathLst>
            </a:custGeom>
            <a:solidFill>
              <a:schemeClr val="accent1"/>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sp>
        <p:nvSpPr>
          <p:cNvPr id="25" name="Freeform 24"/>
          <p:cNvSpPr/>
          <p:nvPr/>
        </p:nvSpPr>
        <p:spPr>
          <a:xfrm rot="15660000">
            <a:off x="5750708" y="-641833"/>
            <a:ext cx="985797" cy="6048136"/>
          </a:xfrm>
          <a:custGeom>
            <a:avLst/>
            <a:gdLst>
              <a:gd name="connsiteX0" fmla="*/ 457200 w 914400"/>
              <a:gd name="connsiteY0" fmla="*/ 0 h 6172200"/>
              <a:gd name="connsiteX1" fmla="*/ 457200 w 914400"/>
              <a:gd name="connsiteY1" fmla="*/ 0 h 6172200"/>
              <a:gd name="connsiteX2" fmla="*/ 780489 w 914400"/>
              <a:gd name="connsiteY2" fmla="*/ 133911 h 6172200"/>
              <a:gd name="connsiteX3" fmla="*/ 914399 w 914400"/>
              <a:gd name="connsiteY3" fmla="*/ 457201 h 6172200"/>
              <a:gd name="connsiteX4" fmla="*/ 914400 w 914400"/>
              <a:gd name="connsiteY4" fmla="*/ 6172200 h 6172200"/>
              <a:gd name="connsiteX5" fmla="*/ 914400 w 914400"/>
              <a:gd name="connsiteY5" fmla="*/ 6172200 h 6172200"/>
              <a:gd name="connsiteX6" fmla="*/ 914400 w 914400"/>
              <a:gd name="connsiteY6" fmla="*/ 6172200 h 6172200"/>
              <a:gd name="connsiteX7" fmla="*/ 0 w 914400"/>
              <a:gd name="connsiteY7" fmla="*/ 6172200 h 6172200"/>
              <a:gd name="connsiteX8" fmla="*/ 0 w 914400"/>
              <a:gd name="connsiteY8" fmla="*/ 6172200 h 6172200"/>
              <a:gd name="connsiteX9" fmla="*/ 0 w 914400"/>
              <a:gd name="connsiteY9" fmla="*/ 6172200 h 6172200"/>
              <a:gd name="connsiteX10" fmla="*/ 0 w 914400"/>
              <a:gd name="connsiteY10" fmla="*/ 457200 h 6172200"/>
              <a:gd name="connsiteX11" fmla="*/ 133911 w 914400"/>
              <a:gd name="connsiteY11" fmla="*/ 133911 h 6172200"/>
              <a:gd name="connsiteX12" fmla="*/ 457201 w 914400"/>
              <a:gd name="connsiteY12" fmla="*/ 1 h 6172200"/>
              <a:gd name="connsiteX13" fmla="*/ 457200 w 914400"/>
              <a:gd name="connsiteY13" fmla="*/ 0 h 6172200"/>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14400 w 953241"/>
              <a:gd name="connsiteY5" fmla="*/ 6172200 h 6328114"/>
              <a:gd name="connsiteX6" fmla="*/ 953241 w 953241"/>
              <a:gd name="connsiteY6" fmla="*/ 6328114 h 6328114"/>
              <a:gd name="connsiteX7" fmla="*/ 0 w 953241"/>
              <a:gd name="connsiteY7" fmla="*/ 6172200 h 6328114"/>
              <a:gd name="connsiteX8" fmla="*/ 0 w 953241"/>
              <a:gd name="connsiteY8" fmla="*/ 6172200 h 6328114"/>
              <a:gd name="connsiteX9" fmla="*/ 0 w 953241"/>
              <a:gd name="connsiteY9" fmla="*/ 6172200 h 6328114"/>
              <a:gd name="connsiteX10" fmla="*/ 0 w 953241"/>
              <a:gd name="connsiteY10" fmla="*/ 457200 h 6328114"/>
              <a:gd name="connsiteX11" fmla="*/ 133911 w 953241"/>
              <a:gd name="connsiteY11" fmla="*/ 133911 h 6328114"/>
              <a:gd name="connsiteX12" fmla="*/ 457201 w 953241"/>
              <a:gd name="connsiteY12" fmla="*/ 1 h 6328114"/>
              <a:gd name="connsiteX13" fmla="*/ 457200 w 953241"/>
              <a:gd name="connsiteY13"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53241 w 953241"/>
              <a:gd name="connsiteY5" fmla="*/ 6328114 h 6328114"/>
              <a:gd name="connsiteX6" fmla="*/ 0 w 953241"/>
              <a:gd name="connsiteY6" fmla="*/ 6172200 h 6328114"/>
              <a:gd name="connsiteX7" fmla="*/ 0 w 953241"/>
              <a:gd name="connsiteY7" fmla="*/ 6172200 h 6328114"/>
              <a:gd name="connsiteX8" fmla="*/ 0 w 953241"/>
              <a:gd name="connsiteY8" fmla="*/ 6172200 h 6328114"/>
              <a:gd name="connsiteX9" fmla="*/ 0 w 953241"/>
              <a:gd name="connsiteY9" fmla="*/ 457200 h 6328114"/>
              <a:gd name="connsiteX10" fmla="*/ 133911 w 953241"/>
              <a:gd name="connsiteY10" fmla="*/ 133911 h 6328114"/>
              <a:gd name="connsiteX11" fmla="*/ 457201 w 953241"/>
              <a:gd name="connsiteY11" fmla="*/ 1 h 6328114"/>
              <a:gd name="connsiteX12" fmla="*/ 457200 w 953241"/>
              <a:gd name="connsiteY12" fmla="*/ 0 h 6328114"/>
              <a:gd name="connsiteX0" fmla="*/ 457200 w 1105641"/>
              <a:gd name="connsiteY0" fmla="*/ 0 h 6328114"/>
              <a:gd name="connsiteX1" fmla="*/ 457200 w 1105641"/>
              <a:gd name="connsiteY1" fmla="*/ 0 h 6328114"/>
              <a:gd name="connsiteX2" fmla="*/ 780489 w 1105641"/>
              <a:gd name="connsiteY2" fmla="*/ 133911 h 6328114"/>
              <a:gd name="connsiteX3" fmla="*/ 914399 w 1105641"/>
              <a:gd name="connsiteY3" fmla="*/ 457201 h 6328114"/>
              <a:gd name="connsiteX4" fmla="*/ 953241 w 1105641"/>
              <a:gd name="connsiteY4" fmla="*/ 6328114 h 6328114"/>
              <a:gd name="connsiteX5" fmla="*/ 0 w 1105641"/>
              <a:gd name="connsiteY5" fmla="*/ 6172200 h 6328114"/>
              <a:gd name="connsiteX6" fmla="*/ 0 w 1105641"/>
              <a:gd name="connsiteY6" fmla="*/ 6172200 h 6328114"/>
              <a:gd name="connsiteX7" fmla="*/ 0 w 1105641"/>
              <a:gd name="connsiteY7" fmla="*/ 6172200 h 6328114"/>
              <a:gd name="connsiteX8" fmla="*/ 0 w 1105641"/>
              <a:gd name="connsiteY8" fmla="*/ 457200 h 6328114"/>
              <a:gd name="connsiteX9" fmla="*/ 133911 w 1105641"/>
              <a:gd name="connsiteY9" fmla="*/ 133911 h 6328114"/>
              <a:gd name="connsiteX10" fmla="*/ 457201 w 1105641"/>
              <a:gd name="connsiteY10" fmla="*/ 1 h 6328114"/>
              <a:gd name="connsiteX11" fmla="*/ 457200 w 1105641"/>
              <a:gd name="connsiteY11"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53241 w 953241"/>
              <a:gd name="connsiteY4" fmla="*/ 6328114 h 6328114"/>
              <a:gd name="connsiteX5" fmla="*/ 0 w 953241"/>
              <a:gd name="connsiteY5" fmla="*/ 6172200 h 6328114"/>
              <a:gd name="connsiteX6" fmla="*/ 0 w 953241"/>
              <a:gd name="connsiteY6" fmla="*/ 6172200 h 6328114"/>
              <a:gd name="connsiteX7" fmla="*/ 0 w 953241"/>
              <a:gd name="connsiteY7" fmla="*/ 6172200 h 6328114"/>
              <a:gd name="connsiteX8" fmla="*/ 0 w 953241"/>
              <a:gd name="connsiteY8" fmla="*/ 457200 h 6328114"/>
              <a:gd name="connsiteX9" fmla="*/ 133911 w 953241"/>
              <a:gd name="connsiteY9" fmla="*/ 133911 h 6328114"/>
              <a:gd name="connsiteX10" fmla="*/ 457201 w 953241"/>
              <a:gd name="connsiteY10" fmla="*/ 1 h 6328114"/>
              <a:gd name="connsiteX11" fmla="*/ 457200 w 953241"/>
              <a:gd name="connsiteY11" fmla="*/ 0 h 6328114"/>
              <a:gd name="connsiteX0" fmla="*/ 457200 w 943191"/>
              <a:gd name="connsiteY0" fmla="*/ 0 h 6312729"/>
              <a:gd name="connsiteX1" fmla="*/ 457200 w 943191"/>
              <a:gd name="connsiteY1" fmla="*/ 0 h 6312729"/>
              <a:gd name="connsiteX2" fmla="*/ 780489 w 943191"/>
              <a:gd name="connsiteY2" fmla="*/ 133911 h 6312729"/>
              <a:gd name="connsiteX3" fmla="*/ 914399 w 943191"/>
              <a:gd name="connsiteY3" fmla="*/ 457201 h 6312729"/>
              <a:gd name="connsiteX4" fmla="*/ 942064 w 943191"/>
              <a:gd name="connsiteY4" fmla="*/ 6312729 h 6312729"/>
              <a:gd name="connsiteX5" fmla="*/ 0 w 943191"/>
              <a:gd name="connsiteY5" fmla="*/ 6172200 h 6312729"/>
              <a:gd name="connsiteX6" fmla="*/ 0 w 943191"/>
              <a:gd name="connsiteY6" fmla="*/ 6172200 h 6312729"/>
              <a:gd name="connsiteX7" fmla="*/ 0 w 943191"/>
              <a:gd name="connsiteY7" fmla="*/ 6172200 h 6312729"/>
              <a:gd name="connsiteX8" fmla="*/ 0 w 943191"/>
              <a:gd name="connsiteY8" fmla="*/ 457200 h 6312729"/>
              <a:gd name="connsiteX9" fmla="*/ 133911 w 943191"/>
              <a:gd name="connsiteY9" fmla="*/ 133911 h 6312729"/>
              <a:gd name="connsiteX10" fmla="*/ 457201 w 943191"/>
              <a:gd name="connsiteY10" fmla="*/ 1 h 6312729"/>
              <a:gd name="connsiteX11" fmla="*/ 457200 w 943191"/>
              <a:gd name="connsiteY11" fmla="*/ 0 h 6312729"/>
              <a:gd name="connsiteX0" fmla="*/ 0 w 1033504"/>
              <a:gd name="connsiteY0" fmla="*/ 6172200 h 6404169"/>
              <a:gd name="connsiteX1" fmla="*/ 0 w 1033504"/>
              <a:gd name="connsiteY1" fmla="*/ 6172200 h 6404169"/>
              <a:gd name="connsiteX2" fmla="*/ 0 w 1033504"/>
              <a:gd name="connsiteY2" fmla="*/ 6172200 h 6404169"/>
              <a:gd name="connsiteX3" fmla="*/ 0 w 1033504"/>
              <a:gd name="connsiteY3" fmla="*/ 457200 h 6404169"/>
              <a:gd name="connsiteX4" fmla="*/ 133911 w 1033504"/>
              <a:gd name="connsiteY4" fmla="*/ 133911 h 6404169"/>
              <a:gd name="connsiteX5" fmla="*/ 457201 w 1033504"/>
              <a:gd name="connsiteY5" fmla="*/ 1 h 6404169"/>
              <a:gd name="connsiteX6" fmla="*/ 457200 w 1033504"/>
              <a:gd name="connsiteY6" fmla="*/ 0 h 6404169"/>
              <a:gd name="connsiteX7" fmla="*/ 457200 w 1033504"/>
              <a:gd name="connsiteY7" fmla="*/ 0 h 6404169"/>
              <a:gd name="connsiteX8" fmla="*/ 780489 w 1033504"/>
              <a:gd name="connsiteY8" fmla="*/ 133911 h 6404169"/>
              <a:gd name="connsiteX9" fmla="*/ 914399 w 1033504"/>
              <a:gd name="connsiteY9" fmla="*/ 457201 h 6404169"/>
              <a:gd name="connsiteX10" fmla="*/ 1033504 w 1033504"/>
              <a:gd name="connsiteY10" fmla="*/ 6404169 h 6404169"/>
              <a:gd name="connsiteX0" fmla="*/ 0 w 1007327"/>
              <a:gd name="connsiteY0" fmla="*/ 6172200 h 6354462"/>
              <a:gd name="connsiteX1" fmla="*/ 0 w 1007327"/>
              <a:gd name="connsiteY1" fmla="*/ 6172200 h 6354462"/>
              <a:gd name="connsiteX2" fmla="*/ 0 w 1007327"/>
              <a:gd name="connsiteY2" fmla="*/ 6172200 h 6354462"/>
              <a:gd name="connsiteX3" fmla="*/ 0 w 1007327"/>
              <a:gd name="connsiteY3" fmla="*/ 457200 h 6354462"/>
              <a:gd name="connsiteX4" fmla="*/ 133911 w 1007327"/>
              <a:gd name="connsiteY4" fmla="*/ 133911 h 6354462"/>
              <a:gd name="connsiteX5" fmla="*/ 457201 w 1007327"/>
              <a:gd name="connsiteY5" fmla="*/ 1 h 6354462"/>
              <a:gd name="connsiteX6" fmla="*/ 457200 w 1007327"/>
              <a:gd name="connsiteY6" fmla="*/ 0 h 6354462"/>
              <a:gd name="connsiteX7" fmla="*/ 457200 w 1007327"/>
              <a:gd name="connsiteY7" fmla="*/ 0 h 6354462"/>
              <a:gd name="connsiteX8" fmla="*/ 780489 w 1007327"/>
              <a:gd name="connsiteY8" fmla="*/ 133911 h 6354462"/>
              <a:gd name="connsiteX9" fmla="*/ 914399 w 1007327"/>
              <a:gd name="connsiteY9" fmla="*/ 457201 h 6354462"/>
              <a:gd name="connsiteX10" fmla="*/ 1007327 w 1007327"/>
              <a:gd name="connsiteY10" fmla="*/ 6354462 h 6354462"/>
              <a:gd name="connsiteX0" fmla="*/ 0 w 1029242"/>
              <a:gd name="connsiteY0" fmla="*/ 6172200 h 6330704"/>
              <a:gd name="connsiteX1" fmla="*/ 0 w 1029242"/>
              <a:gd name="connsiteY1" fmla="*/ 6172200 h 6330704"/>
              <a:gd name="connsiteX2" fmla="*/ 0 w 1029242"/>
              <a:gd name="connsiteY2" fmla="*/ 6172200 h 6330704"/>
              <a:gd name="connsiteX3" fmla="*/ 0 w 1029242"/>
              <a:gd name="connsiteY3" fmla="*/ 457200 h 6330704"/>
              <a:gd name="connsiteX4" fmla="*/ 133911 w 1029242"/>
              <a:gd name="connsiteY4" fmla="*/ 133911 h 6330704"/>
              <a:gd name="connsiteX5" fmla="*/ 457201 w 1029242"/>
              <a:gd name="connsiteY5" fmla="*/ 1 h 6330704"/>
              <a:gd name="connsiteX6" fmla="*/ 457200 w 1029242"/>
              <a:gd name="connsiteY6" fmla="*/ 0 h 6330704"/>
              <a:gd name="connsiteX7" fmla="*/ 457200 w 1029242"/>
              <a:gd name="connsiteY7" fmla="*/ 0 h 6330704"/>
              <a:gd name="connsiteX8" fmla="*/ 780489 w 1029242"/>
              <a:gd name="connsiteY8" fmla="*/ 133911 h 6330704"/>
              <a:gd name="connsiteX9" fmla="*/ 914399 w 1029242"/>
              <a:gd name="connsiteY9" fmla="*/ 457201 h 6330704"/>
              <a:gd name="connsiteX10" fmla="*/ 1029242 w 1029242"/>
              <a:gd name="connsiteY10" fmla="*/ 6330704 h 6330704"/>
              <a:gd name="connsiteX0" fmla="*/ 0 w 964937"/>
              <a:gd name="connsiteY0" fmla="*/ 6172200 h 6306905"/>
              <a:gd name="connsiteX1" fmla="*/ 0 w 964937"/>
              <a:gd name="connsiteY1" fmla="*/ 6172200 h 6306905"/>
              <a:gd name="connsiteX2" fmla="*/ 0 w 964937"/>
              <a:gd name="connsiteY2" fmla="*/ 6172200 h 6306905"/>
              <a:gd name="connsiteX3" fmla="*/ 0 w 964937"/>
              <a:gd name="connsiteY3" fmla="*/ 457200 h 6306905"/>
              <a:gd name="connsiteX4" fmla="*/ 133911 w 964937"/>
              <a:gd name="connsiteY4" fmla="*/ 133911 h 6306905"/>
              <a:gd name="connsiteX5" fmla="*/ 457201 w 964937"/>
              <a:gd name="connsiteY5" fmla="*/ 1 h 6306905"/>
              <a:gd name="connsiteX6" fmla="*/ 457200 w 964937"/>
              <a:gd name="connsiteY6" fmla="*/ 0 h 6306905"/>
              <a:gd name="connsiteX7" fmla="*/ 457200 w 964937"/>
              <a:gd name="connsiteY7" fmla="*/ 0 h 6306905"/>
              <a:gd name="connsiteX8" fmla="*/ 780489 w 964937"/>
              <a:gd name="connsiteY8" fmla="*/ 133911 h 6306905"/>
              <a:gd name="connsiteX9" fmla="*/ 914399 w 964937"/>
              <a:gd name="connsiteY9" fmla="*/ 457201 h 6306905"/>
              <a:gd name="connsiteX10" fmla="*/ 964937 w 964937"/>
              <a:gd name="connsiteY10" fmla="*/ 6306905 h 6306905"/>
              <a:gd name="connsiteX0" fmla="*/ 0 w 958626"/>
              <a:gd name="connsiteY0" fmla="*/ 6172200 h 6346750"/>
              <a:gd name="connsiteX1" fmla="*/ 0 w 958626"/>
              <a:gd name="connsiteY1" fmla="*/ 6172200 h 6346750"/>
              <a:gd name="connsiteX2" fmla="*/ 0 w 958626"/>
              <a:gd name="connsiteY2" fmla="*/ 6172200 h 6346750"/>
              <a:gd name="connsiteX3" fmla="*/ 0 w 958626"/>
              <a:gd name="connsiteY3" fmla="*/ 457200 h 6346750"/>
              <a:gd name="connsiteX4" fmla="*/ 133911 w 958626"/>
              <a:gd name="connsiteY4" fmla="*/ 133911 h 6346750"/>
              <a:gd name="connsiteX5" fmla="*/ 457201 w 958626"/>
              <a:gd name="connsiteY5" fmla="*/ 1 h 6346750"/>
              <a:gd name="connsiteX6" fmla="*/ 457200 w 958626"/>
              <a:gd name="connsiteY6" fmla="*/ 0 h 6346750"/>
              <a:gd name="connsiteX7" fmla="*/ 457200 w 958626"/>
              <a:gd name="connsiteY7" fmla="*/ 0 h 6346750"/>
              <a:gd name="connsiteX8" fmla="*/ 780489 w 958626"/>
              <a:gd name="connsiteY8" fmla="*/ 133911 h 6346750"/>
              <a:gd name="connsiteX9" fmla="*/ 914399 w 958626"/>
              <a:gd name="connsiteY9" fmla="*/ 457201 h 6346750"/>
              <a:gd name="connsiteX10" fmla="*/ 958626 w 958626"/>
              <a:gd name="connsiteY10" fmla="*/ 6346750 h 6346750"/>
              <a:gd name="connsiteX0" fmla="*/ 0 w 960730"/>
              <a:gd name="connsiteY0" fmla="*/ 6172200 h 6333468"/>
              <a:gd name="connsiteX1" fmla="*/ 0 w 960730"/>
              <a:gd name="connsiteY1" fmla="*/ 6172200 h 6333468"/>
              <a:gd name="connsiteX2" fmla="*/ 0 w 960730"/>
              <a:gd name="connsiteY2" fmla="*/ 6172200 h 6333468"/>
              <a:gd name="connsiteX3" fmla="*/ 0 w 960730"/>
              <a:gd name="connsiteY3" fmla="*/ 457200 h 6333468"/>
              <a:gd name="connsiteX4" fmla="*/ 133911 w 960730"/>
              <a:gd name="connsiteY4" fmla="*/ 133911 h 6333468"/>
              <a:gd name="connsiteX5" fmla="*/ 457201 w 960730"/>
              <a:gd name="connsiteY5" fmla="*/ 1 h 6333468"/>
              <a:gd name="connsiteX6" fmla="*/ 457200 w 960730"/>
              <a:gd name="connsiteY6" fmla="*/ 0 h 6333468"/>
              <a:gd name="connsiteX7" fmla="*/ 457200 w 960730"/>
              <a:gd name="connsiteY7" fmla="*/ 0 h 6333468"/>
              <a:gd name="connsiteX8" fmla="*/ 780489 w 960730"/>
              <a:gd name="connsiteY8" fmla="*/ 133911 h 6333468"/>
              <a:gd name="connsiteX9" fmla="*/ 914399 w 960730"/>
              <a:gd name="connsiteY9" fmla="*/ 457201 h 6333468"/>
              <a:gd name="connsiteX10" fmla="*/ 960730 w 960730"/>
              <a:gd name="connsiteY10" fmla="*/ 6333468 h 6333468"/>
              <a:gd name="connsiteX0" fmla="*/ 0 w 962833"/>
              <a:gd name="connsiteY0" fmla="*/ 6172200 h 6320186"/>
              <a:gd name="connsiteX1" fmla="*/ 0 w 962833"/>
              <a:gd name="connsiteY1" fmla="*/ 6172200 h 6320186"/>
              <a:gd name="connsiteX2" fmla="*/ 0 w 962833"/>
              <a:gd name="connsiteY2" fmla="*/ 6172200 h 6320186"/>
              <a:gd name="connsiteX3" fmla="*/ 0 w 962833"/>
              <a:gd name="connsiteY3" fmla="*/ 457200 h 6320186"/>
              <a:gd name="connsiteX4" fmla="*/ 133911 w 962833"/>
              <a:gd name="connsiteY4" fmla="*/ 133911 h 6320186"/>
              <a:gd name="connsiteX5" fmla="*/ 457201 w 962833"/>
              <a:gd name="connsiteY5" fmla="*/ 1 h 6320186"/>
              <a:gd name="connsiteX6" fmla="*/ 457200 w 962833"/>
              <a:gd name="connsiteY6" fmla="*/ 0 h 6320186"/>
              <a:gd name="connsiteX7" fmla="*/ 457200 w 962833"/>
              <a:gd name="connsiteY7" fmla="*/ 0 h 6320186"/>
              <a:gd name="connsiteX8" fmla="*/ 780489 w 962833"/>
              <a:gd name="connsiteY8" fmla="*/ 133911 h 6320186"/>
              <a:gd name="connsiteX9" fmla="*/ 914399 w 962833"/>
              <a:gd name="connsiteY9" fmla="*/ 457201 h 6320186"/>
              <a:gd name="connsiteX10" fmla="*/ 962833 w 962833"/>
              <a:gd name="connsiteY10" fmla="*/ 6320186 h 6320186"/>
              <a:gd name="connsiteX0" fmla="*/ 0 w 981537"/>
              <a:gd name="connsiteY0" fmla="*/ 6172200 h 6338829"/>
              <a:gd name="connsiteX1" fmla="*/ 0 w 981537"/>
              <a:gd name="connsiteY1" fmla="*/ 6172200 h 6338829"/>
              <a:gd name="connsiteX2" fmla="*/ 0 w 981537"/>
              <a:gd name="connsiteY2" fmla="*/ 6172200 h 6338829"/>
              <a:gd name="connsiteX3" fmla="*/ 0 w 981537"/>
              <a:gd name="connsiteY3" fmla="*/ 457200 h 6338829"/>
              <a:gd name="connsiteX4" fmla="*/ 133911 w 981537"/>
              <a:gd name="connsiteY4" fmla="*/ 133911 h 6338829"/>
              <a:gd name="connsiteX5" fmla="*/ 457201 w 981537"/>
              <a:gd name="connsiteY5" fmla="*/ 1 h 6338829"/>
              <a:gd name="connsiteX6" fmla="*/ 457200 w 981537"/>
              <a:gd name="connsiteY6" fmla="*/ 0 h 6338829"/>
              <a:gd name="connsiteX7" fmla="*/ 457200 w 981537"/>
              <a:gd name="connsiteY7" fmla="*/ 0 h 6338829"/>
              <a:gd name="connsiteX8" fmla="*/ 780489 w 981537"/>
              <a:gd name="connsiteY8" fmla="*/ 133911 h 6338829"/>
              <a:gd name="connsiteX9" fmla="*/ 914399 w 981537"/>
              <a:gd name="connsiteY9" fmla="*/ 457201 h 6338829"/>
              <a:gd name="connsiteX10" fmla="*/ 981537 w 981537"/>
              <a:gd name="connsiteY10" fmla="*/ 6338829 h 6338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81537" h="6338829">
                <a:moveTo>
                  <a:pt x="0" y="6172200"/>
                </a:moveTo>
                <a:lnTo>
                  <a:pt x="0" y="6172200"/>
                </a:lnTo>
                <a:lnTo>
                  <a:pt x="0" y="6172200"/>
                </a:lnTo>
                <a:lnTo>
                  <a:pt x="0" y="457200"/>
                </a:lnTo>
                <a:cubicBezTo>
                  <a:pt x="0" y="335943"/>
                  <a:pt x="48169" y="219652"/>
                  <a:pt x="133911" y="133911"/>
                </a:cubicBezTo>
                <a:cubicBezTo>
                  <a:pt x="219653" y="48169"/>
                  <a:pt x="335944" y="0"/>
                  <a:pt x="457201" y="1"/>
                </a:cubicBezTo>
                <a:lnTo>
                  <a:pt x="457200" y="0"/>
                </a:lnTo>
                <a:lnTo>
                  <a:pt x="457200" y="0"/>
                </a:lnTo>
                <a:cubicBezTo>
                  <a:pt x="578457" y="0"/>
                  <a:pt x="694748" y="48169"/>
                  <a:pt x="780489" y="133911"/>
                </a:cubicBezTo>
                <a:cubicBezTo>
                  <a:pt x="866231" y="219653"/>
                  <a:pt x="914400" y="335944"/>
                  <a:pt x="914399" y="457201"/>
                </a:cubicBezTo>
                <a:cubicBezTo>
                  <a:pt x="943191" y="1489568"/>
                  <a:pt x="889058" y="4544471"/>
                  <a:pt x="981537" y="6338829"/>
                </a:cubicBezTo>
              </a:path>
            </a:pathLst>
          </a:custGeom>
          <a:solidFill>
            <a:schemeClr val="bg2">
              <a:lumMod val="40000"/>
              <a:lumOff val="60000"/>
              <a:alpha val="8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nvGrpSpPr>
          <p:cNvPr id="30" name="Group 29"/>
          <p:cNvGrpSpPr/>
          <p:nvPr/>
        </p:nvGrpSpPr>
        <p:grpSpPr>
          <a:xfrm>
            <a:off x="787878" y="-970104"/>
            <a:ext cx="5636587" cy="2701922"/>
            <a:chOff x="787878" y="-970104"/>
            <a:chExt cx="5636587" cy="2701922"/>
          </a:xfrm>
        </p:grpSpPr>
        <p:sp>
          <p:nvSpPr>
            <p:cNvPr id="37" name="Oval 36"/>
            <p:cNvSpPr/>
            <p:nvPr/>
          </p:nvSpPr>
          <p:spPr>
            <a:xfrm>
              <a:off x="2382982" y="1122218"/>
              <a:ext cx="609600" cy="6096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2" name="Oval 41"/>
            <p:cNvSpPr/>
            <p:nvPr userDrawn="1"/>
          </p:nvSpPr>
          <p:spPr>
            <a:xfrm>
              <a:off x="2856954" y="76200"/>
              <a:ext cx="1023669" cy="838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1" name="Oval 40"/>
            <p:cNvSpPr/>
            <p:nvPr/>
          </p:nvSpPr>
          <p:spPr>
            <a:xfrm>
              <a:off x="1948131" y="46402"/>
              <a:ext cx="1023669" cy="8679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4" name="Pie 33"/>
            <p:cNvSpPr/>
            <p:nvPr/>
          </p:nvSpPr>
          <p:spPr>
            <a:xfrm>
              <a:off x="1219200" y="-765132"/>
              <a:ext cx="3505316" cy="1521076"/>
            </a:xfrm>
            <a:prstGeom prst="pie">
              <a:avLst>
                <a:gd name="adj1" fmla="val 22874"/>
                <a:gd name="adj2" fmla="val 10801881"/>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6" name="Oval 35"/>
            <p:cNvSpPr/>
            <p:nvPr/>
          </p:nvSpPr>
          <p:spPr>
            <a:xfrm>
              <a:off x="2345120" y="141183"/>
              <a:ext cx="1023669" cy="95293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8" name="Arc 37"/>
            <p:cNvSpPr/>
            <p:nvPr/>
          </p:nvSpPr>
          <p:spPr>
            <a:xfrm rot="12469977">
              <a:off x="1178780" y="-178449"/>
              <a:ext cx="1133352" cy="831645"/>
            </a:xfrm>
            <a:prstGeom prst="arc">
              <a:avLst>
                <a:gd name="adj1" fmla="val 11101214"/>
                <a:gd name="adj2" fmla="val 21230192"/>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6" name="Pie 45"/>
            <p:cNvSpPr/>
            <p:nvPr/>
          </p:nvSpPr>
          <p:spPr>
            <a:xfrm rot="60000">
              <a:off x="787878" y="-198453"/>
              <a:ext cx="381000" cy="381000"/>
            </a:xfrm>
            <a:prstGeom prst="pie">
              <a:avLst>
                <a:gd name="adj1" fmla="val 21598475"/>
                <a:gd name="adj2" fmla="val 1063428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7" name="Arc 46"/>
            <p:cNvSpPr/>
            <p:nvPr/>
          </p:nvSpPr>
          <p:spPr>
            <a:xfrm rot="6387309">
              <a:off x="4862250" y="-839605"/>
              <a:ext cx="1453063" cy="1671367"/>
            </a:xfrm>
            <a:prstGeom prst="arc">
              <a:avLst>
                <a:gd name="adj1" fmla="val 15214126"/>
                <a:gd name="adj2" fmla="val 441491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8" name="Oval 47"/>
            <p:cNvSpPr/>
            <p:nvPr/>
          </p:nvSpPr>
          <p:spPr>
            <a:xfrm>
              <a:off x="5362575" y="461226"/>
              <a:ext cx="756423" cy="6436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9" name="Oval 48"/>
            <p:cNvSpPr/>
            <p:nvPr/>
          </p:nvSpPr>
          <p:spPr>
            <a:xfrm>
              <a:off x="4800600" y="152400"/>
              <a:ext cx="756423" cy="6436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0" name="Arc 39"/>
            <p:cNvSpPr/>
            <p:nvPr/>
          </p:nvSpPr>
          <p:spPr>
            <a:xfrm rot="6387309">
              <a:off x="3396216" y="-1040840"/>
              <a:ext cx="1905868" cy="2047339"/>
            </a:xfrm>
            <a:prstGeom prst="arc">
              <a:avLst>
                <a:gd name="adj1" fmla="val 15243146"/>
                <a:gd name="adj2" fmla="val 436902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50" name="Oval 49"/>
            <p:cNvSpPr/>
            <p:nvPr/>
          </p:nvSpPr>
          <p:spPr>
            <a:xfrm>
              <a:off x="6115050" y="590550"/>
              <a:ext cx="152400" cy="152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51" name="Oval 50"/>
            <p:cNvSpPr/>
            <p:nvPr/>
          </p:nvSpPr>
          <p:spPr>
            <a:xfrm>
              <a:off x="6191250" y="485775"/>
              <a:ext cx="104774" cy="1047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sp>
        <p:nvSpPr>
          <p:cNvPr id="32" name="Rectangle 31"/>
          <p:cNvSpPr/>
          <p:nvPr/>
        </p:nvSpPr>
        <p:spPr>
          <a:xfrm>
            <a:off x="0" y="0"/>
            <a:ext cx="9144000" cy="6858000"/>
          </a:xfrm>
          <a:prstGeom prst="rect">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ctrTitle"/>
          </p:nvPr>
        </p:nvSpPr>
        <p:spPr>
          <a:xfrm rot="21042312">
            <a:off x="1022823" y="2961459"/>
            <a:ext cx="7551601" cy="1612607"/>
          </a:xfrm>
        </p:spPr>
        <p:txBody>
          <a:bodyPr anchor="b" anchorCtr="0">
            <a:noAutofit/>
          </a:bodyPr>
          <a:lstStyle>
            <a:lvl1pPr algn="l">
              <a:defRPr sz="4600">
                <a:solidFill>
                  <a:schemeClr val="bg1"/>
                </a:solidFill>
              </a:defRPr>
            </a:lvl1pPr>
          </a:lstStyle>
          <a:p>
            <a:r>
              <a:rPr lang="en-US"/>
              <a:t>Click to edit Master title style</a:t>
            </a:r>
            <a:endParaRPr/>
          </a:p>
        </p:txBody>
      </p:sp>
      <p:sp>
        <p:nvSpPr>
          <p:cNvPr id="3" name="Subtitle 2"/>
          <p:cNvSpPr>
            <a:spLocks noGrp="1"/>
          </p:cNvSpPr>
          <p:nvPr>
            <p:ph type="subTitle" idx="1"/>
          </p:nvPr>
        </p:nvSpPr>
        <p:spPr>
          <a:xfrm rot="21060000">
            <a:off x="2550459" y="4704801"/>
            <a:ext cx="6400800" cy="914400"/>
          </a:xfrm>
        </p:spPr>
        <p:txBody>
          <a:bodyPr anchor="ctr" anchorCtr="0">
            <a:normAutofit/>
          </a:bodyPr>
          <a:lstStyle>
            <a:lvl1pPr marL="0" indent="0" algn="l">
              <a:spcAft>
                <a:spcPts val="0"/>
              </a:spcAft>
              <a:buNone/>
              <a:defRPr sz="2400">
                <a:solidFill>
                  <a:schemeClr val="bg1"/>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Round Same Side Corner Rectangle 7"/>
          <p:cNvSpPr/>
          <p:nvPr/>
        </p:nvSpPr>
        <p:spPr>
          <a:xfrm rot="16200000">
            <a:off x="3974664" y="-2347475"/>
            <a:ext cx="1450260" cy="8888412"/>
          </a:xfrm>
          <a:prstGeom prst="round2SameRect">
            <a:avLst>
              <a:gd name="adj1" fmla="val 50000"/>
              <a:gd name="adj2" fmla="val 0"/>
            </a:avLst>
          </a:prstGeom>
          <a:solidFill>
            <a:srgbClr val="073779">
              <a:alpha val="30000"/>
            </a:srgbClr>
          </a:solidFill>
          <a:ln w="25400">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8F1B69E8-23E9-4C1F-AA2B-3C5BA6EDBEAE}" type="datetimeFigureOut">
              <a:rPr lang="en-US" smtClean="0"/>
              <a:t>11/15/2020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82A7F7-08BF-4252-8141-63FB96055BBB}"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sp>
        <p:nvSpPr>
          <p:cNvPr id="34" name="Freeform 33"/>
          <p:cNvSpPr/>
          <p:nvPr/>
        </p:nvSpPr>
        <p:spPr>
          <a:xfrm rot="15660000">
            <a:off x="5179560" y="1837493"/>
            <a:ext cx="1040884" cy="7134813"/>
          </a:xfrm>
          <a:custGeom>
            <a:avLst/>
            <a:gdLst>
              <a:gd name="connsiteX0" fmla="*/ 498324 w 996648"/>
              <a:gd name="connsiteY0" fmla="*/ 0 h 6971904"/>
              <a:gd name="connsiteX1" fmla="*/ 498324 w 996648"/>
              <a:gd name="connsiteY1" fmla="*/ 0 h 6971904"/>
              <a:gd name="connsiteX2" fmla="*/ 850692 w 996648"/>
              <a:gd name="connsiteY2" fmla="*/ 145956 h 6971904"/>
              <a:gd name="connsiteX3" fmla="*/ 996647 w 996648"/>
              <a:gd name="connsiteY3" fmla="*/ 498325 h 6971904"/>
              <a:gd name="connsiteX4" fmla="*/ 996648 w 996648"/>
              <a:gd name="connsiteY4" fmla="*/ 6971904 h 6971904"/>
              <a:gd name="connsiteX5" fmla="*/ 996648 w 996648"/>
              <a:gd name="connsiteY5" fmla="*/ 6971904 h 6971904"/>
              <a:gd name="connsiteX6" fmla="*/ 996648 w 996648"/>
              <a:gd name="connsiteY6" fmla="*/ 6971904 h 6971904"/>
              <a:gd name="connsiteX7" fmla="*/ 0 w 996648"/>
              <a:gd name="connsiteY7" fmla="*/ 6971904 h 6971904"/>
              <a:gd name="connsiteX8" fmla="*/ 0 w 996648"/>
              <a:gd name="connsiteY8" fmla="*/ 6971904 h 6971904"/>
              <a:gd name="connsiteX9" fmla="*/ 0 w 996648"/>
              <a:gd name="connsiteY9" fmla="*/ 6971904 h 6971904"/>
              <a:gd name="connsiteX10" fmla="*/ 0 w 996648"/>
              <a:gd name="connsiteY10" fmla="*/ 498324 h 6971904"/>
              <a:gd name="connsiteX11" fmla="*/ 145956 w 996648"/>
              <a:gd name="connsiteY11" fmla="*/ 145956 h 6971904"/>
              <a:gd name="connsiteX12" fmla="*/ 498325 w 996648"/>
              <a:gd name="connsiteY12" fmla="*/ 1 h 6971904"/>
              <a:gd name="connsiteX13" fmla="*/ 498324 w 996648"/>
              <a:gd name="connsiteY13" fmla="*/ 0 h 6971904"/>
              <a:gd name="connsiteX0" fmla="*/ 498324 w 1051569"/>
              <a:gd name="connsiteY0" fmla="*/ 0 h 7134903"/>
              <a:gd name="connsiteX1" fmla="*/ 498324 w 1051569"/>
              <a:gd name="connsiteY1" fmla="*/ 0 h 7134903"/>
              <a:gd name="connsiteX2" fmla="*/ 850692 w 1051569"/>
              <a:gd name="connsiteY2" fmla="*/ 145956 h 7134903"/>
              <a:gd name="connsiteX3" fmla="*/ 996647 w 1051569"/>
              <a:gd name="connsiteY3" fmla="*/ 498325 h 7134903"/>
              <a:gd name="connsiteX4" fmla="*/ 996648 w 1051569"/>
              <a:gd name="connsiteY4" fmla="*/ 6971904 h 7134903"/>
              <a:gd name="connsiteX5" fmla="*/ 996648 w 1051569"/>
              <a:gd name="connsiteY5" fmla="*/ 6971904 h 7134903"/>
              <a:gd name="connsiteX6" fmla="*/ 1051569 w 1051569"/>
              <a:gd name="connsiteY6" fmla="*/ 7134903 h 7134903"/>
              <a:gd name="connsiteX7" fmla="*/ 0 w 1051569"/>
              <a:gd name="connsiteY7" fmla="*/ 6971904 h 7134903"/>
              <a:gd name="connsiteX8" fmla="*/ 0 w 1051569"/>
              <a:gd name="connsiteY8" fmla="*/ 6971904 h 7134903"/>
              <a:gd name="connsiteX9" fmla="*/ 0 w 1051569"/>
              <a:gd name="connsiteY9" fmla="*/ 6971904 h 7134903"/>
              <a:gd name="connsiteX10" fmla="*/ 0 w 1051569"/>
              <a:gd name="connsiteY10" fmla="*/ 498324 h 7134903"/>
              <a:gd name="connsiteX11" fmla="*/ 145956 w 1051569"/>
              <a:gd name="connsiteY11" fmla="*/ 145956 h 7134903"/>
              <a:gd name="connsiteX12" fmla="*/ 498325 w 1051569"/>
              <a:gd name="connsiteY12" fmla="*/ 1 h 7134903"/>
              <a:gd name="connsiteX13" fmla="*/ 498324 w 1051569"/>
              <a:gd name="connsiteY13" fmla="*/ 0 h 7134903"/>
              <a:gd name="connsiteX0" fmla="*/ 498324 w 1051569"/>
              <a:gd name="connsiteY0" fmla="*/ 0 h 7134903"/>
              <a:gd name="connsiteX1" fmla="*/ 498324 w 1051569"/>
              <a:gd name="connsiteY1" fmla="*/ 0 h 7134903"/>
              <a:gd name="connsiteX2" fmla="*/ 850692 w 1051569"/>
              <a:gd name="connsiteY2" fmla="*/ 145956 h 7134903"/>
              <a:gd name="connsiteX3" fmla="*/ 996647 w 1051569"/>
              <a:gd name="connsiteY3" fmla="*/ 498325 h 7134903"/>
              <a:gd name="connsiteX4" fmla="*/ 996648 w 1051569"/>
              <a:gd name="connsiteY4" fmla="*/ 6971904 h 7134903"/>
              <a:gd name="connsiteX5" fmla="*/ 1051569 w 1051569"/>
              <a:gd name="connsiteY5" fmla="*/ 7134903 h 7134903"/>
              <a:gd name="connsiteX6" fmla="*/ 0 w 1051569"/>
              <a:gd name="connsiteY6" fmla="*/ 6971904 h 7134903"/>
              <a:gd name="connsiteX7" fmla="*/ 0 w 1051569"/>
              <a:gd name="connsiteY7" fmla="*/ 6971904 h 7134903"/>
              <a:gd name="connsiteX8" fmla="*/ 0 w 1051569"/>
              <a:gd name="connsiteY8" fmla="*/ 6971904 h 7134903"/>
              <a:gd name="connsiteX9" fmla="*/ 0 w 1051569"/>
              <a:gd name="connsiteY9" fmla="*/ 498324 h 7134903"/>
              <a:gd name="connsiteX10" fmla="*/ 145956 w 1051569"/>
              <a:gd name="connsiteY10" fmla="*/ 145956 h 7134903"/>
              <a:gd name="connsiteX11" fmla="*/ 498325 w 1051569"/>
              <a:gd name="connsiteY11" fmla="*/ 1 h 7134903"/>
              <a:gd name="connsiteX12" fmla="*/ 498324 w 1051569"/>
              <a:gd name="connsiteY12" fmla="*/ 0 h 7134903"/>
              <a:gd name="connsiteX0" fmla="*/ 498324 w 1217677"/>
              <a:gd name="connsiteY0" fmla="*/ 0 h 7134903"/>
              <a:gd name="connsiteX1" fmla="*/ 498324 w 1217677"/>
              <a:gd name="connsiteY1" fmla="*/ 0 h 7134903"/>
              <a:gd name="connsiteX2" fmla="*/ 850692 w 1217677"/>
              <a:gd name="connsiteY2" fmla="*/ 145956 h 7134903"/>
              <a:gd name="connsiteX3" fmla="*/ 996647 w 1217677"/>
              <a:gd name="connsiteY3" fmla="*/ 498325 h 7134903"/>
              <a:gd name="connsiteX4" fmla="*/ 1051569 w 1217677"/>
              <a:gd name="connsiteY4" fmla="*/ 7134903 h 7134903"/>
              <a:gd name="connsiteX5" fmla="*/ 0 w 1217677"/>
              <a:gd name="connsiteY5" fmla="*/ 6971904 h 7134903"/>
              <a:gd name="connsiteX6" fmla="*/ 0 w 1217677"/>
              <a:gd name="connsiteY6" fmla="*/ 6971904 h 7134903"/>
              <a:gd name="connsiteX7" fmla="*/ 0 w 1217677"/>
              <a:gd name="connsiteY7" fmla="*/ 6971904 h 7134903"/>
              <a:gd name="connsiteX8" fmla="*/ 0 w 1217677"/>
              <a:gd name="connsiteY8" fmla="*/ 498324 h 7134903"/>
              <a:gd name="connsiteX9" fmla="*/ 145956 w 1217677"/>
              <a:gd name="connsiteY9" fmla="*/ 145956 h 7134903"/>
              <a:gd name="connsiteX10" fmla="*/ 498325 w 1217677"/>
              <a:gd name="connsiteY10" fmla="*/ 1 h 7134903"/>
              <a:gd name="connsiteX11" fmla="*/ 498324 w 1217677"/>
              <a:gd name="connsiteY11" fmla="*/ 0 h 7134903"/>
              <a:gd name="connsiteX0" fmla="*/ 498324 w 1051569"/>
              <a:gd name="connsiteY0" fmla="*/ 0 h 7134903"/>
              <a:gd name="connsiteX1" fmla="*/ 498324 w 1051569"/>
              <a:gd name="connsiteY1" fmla="*/ 0 h 7134903"/>
              <a:gd name="connsiteX2" fmla="*/ 850692 w 1051569"/>
              <a:gd name="connsiteY2" fmla="*/ 145956 h 7134903"/>
              <a:gd name="connsiteX3" fmla="*/ 996647 w 1051569"/>
              <a:gd name="connsiteY3" fmla="*/ 498325 h 7134903"/>
              <a:gd name="connsiteX4" fmla="*/ 1051569 w 1051569"/>
              <a:gd name="connsiteY4" fmla="*/ 7134903 h 7134903"/>
              <a:gd name="connsiteX5" fmla="*/ 0 w 1051569"/>
              <a:gd name="connsiteY5" fmla="*/ 6971904 h 7134903"/>
              <a:gd name="connsiteX6" fmla="*/ 0 w 1051569"/>
              <a:gd name="connsiteY6" fmla="*/ 6971904 h 7134903"/>
              <a:gd name="connsiteX7" fmla="*/ 0 w 1051569"/>
              <a:gd name="connsiteY7" fmla="*/ 6971904 h 7134903"/>
              <a:gd name="connsiteX8" fmla="*/ 0 w 1051569"/>
              <a:gd name="connsiteY8" fmla="*/ 498324 h 7134903"/>
              <a:gd name="connsiteX9" fmla="*/ 145956 w 1051569"/>
              <a:gd name="connsiteY9" fmla="*/ 145956 h 7134903"/>
              <a:gd name="connsiteX10" fmla="*/ 498325 w 1051569"/>
              <a:gd name="connsiteY10" fmla="*/ 1 h 7134903"/>
              <a:gd name="connsiteX11" fmla="*/ 498324 w 1051569"/>
              <a:gd name="connsiteY11" fmla="*/ 0 h 7134903"/>
              <a:gd name="connsiteX0" fmla="*/ 0 w 1143009"/>
              <a:gd name="connsiteY0" fmla="*/ 6971904 h 7226343"/>
              <a:gd name="connsiteX1" fmla="*/ 0 w 1143009"/>
              <a:gd name="connsiteY1" fmla="*/ 6971904 h 7226343"/>
              <a:gd name="connsiteX2" fmla="*/ 0 w 1143009"/>
              <a:gd name="connsiteY2" fmla="*/ 6971904 h 7226343"/>
              <a:gd name="connsiteX3" fmla="*/ 0 w 1143009"/>
              <a:gd name="connsiteY3" fmla="*/ 498324 h 7226343"/>
              <a:gd name="connsiteX4" fmla="*/ 145956 w 1143009"/>
              <a:gd name="connsiteY4" fmla="*/ 145956 h 7226343"/>
              <a:gd name="connsiteX5" fmla="*/ 498325 w 1143009"/>
              <a:gd name="connsiteY5" fmla="*/ 1 h 7226343"/>
              <a:gd name="connsiteX6" fmla="*/ 498324 w 1143009"/>
              <a:gd name="connsiteY6" fmla="*/ 0 h 7226343"/>
              <a:gd name="connsiteX7" fmla="*/ 498324 w 1143009"/>
              <a:gd name="connsiteY7" fmla="*/ 0 h 7226343"/>
              <a:gd name="connsiteX8" fmla="*/ 850692 w 1143009"/>
              <a:gd name="connsiteY8" fmla="*/ 145956 h 7226343"/>
              <a:gd name="connsiteX9" fmla="*/ 996647 w 1143009"/>
              <a:gd name="connsiteY9" fmla="*/ 498325 h 7226343"/>
              <a:gd name="connsiteX10" fmla="*/ 1143009 w 1143009"/>
              <a:gd name="connsiteY10" fmla="*/ 7226343 h 7226343"/>
              <a:gd name="connsiteX0" fmla="*/ 0 w 1095577"/>
              <a:gd name="connsiteY0" fmla="*/ 6971904 h 7197301"/>
              <a:gd name="connsiteX1" fmla="*/ 0 w 1095577"/>
              <a:gd name="connsiteY1" fmla="*/ 6971904 h 7197301"/>
              <a:gd name="connsiteX2" fmla="*/ 0 w 1095577"/>
              <a:gd name="connsiteY2" fmla="*/ 6971904 h 7197301"/>
              <a:gd name="connsiteX3" fmla="*/ 0 w 1095577"/>
              <a:gd name="connsiteY3" fmla="*/ 498324 h 7197301"/>
              <a:gd name="connsiteX4" fmla="*/ 145956 w 1095577"/>
              <a:gd name="connsiteY4" fmla="*/ 145956 h 7197301"/>
              <a:gd name="connsiteX5" fmla="*/ 498325 w 1095577"/>
              <a:gd name="connsiteY5" fmla="*/ 1 h 7197301"/>
              <a:gd name="connsiteX6" fmla="*/ 498324 w 1095577"/>
              <a:gd name="connsiteY6" fmla="*/ 0 h 7197301"/>
              <a:gd name="connsiteX7" fmla="*/ 498324 w 1095577"/>
              <a:gd name="connsiteY7" fmla="*/ 0 h 7197301"/>
              <a:gd name="connsiteX8" fmla="*/ 850692 w 1095577"/>
              <a:gd name="connsiteY8" fmla="*/ 145956 h 7197301"/>
              <a:gd name="connsiteX9" fmla="*/ 996647 w 1095577"/>
              <a:gd name="connsiteY9" fmla="*/ 498325 h 7197301"/>
              <a:gd name="connsiteX10" fmla="*/ 1095577 w 1095577"/>
              <a:gd name="connsiteY10" fmla="*/ 7197301 h 7197301"/>
              <a:gd name="connsiteX0" fmla="*/ 0 w 1045874"/>
              <a:gd name="connsiteY0" fmla="*/ 6971904 h 7103308"/>
              <a:gd name="connsiteX1" fmla="*/ 0 w 1045874"/>
              <a:gd name="connsiteY1" fmla="*/ 6971904 h 7103308"/>
              <a:gd name="connsiteX2" fmla="*/ 0 w 1045874"/>
              <a:gd name="connsiteY2" fmla="*/ 6971904 h 7103308"/>
              <a:gd name="connsiteX3" fmla="*/ 0 w 1045874"/>
              <a:gd name="connsiteY3" fmla="*/ 498324 h 7103308"/>
              <a:gd name="connsiteX4" fmla="*/ 145956 w 1045874"/>
              <a:gd name="connsiteY4" fmla="*/ 145956 h 7103308"/>
              <a:gd name="connsiteX5" fmla="*/ 498325 w 1045874"/>
              <a:gd name="connsiteY5" fmla="*/ 1 h 7103308"/>
              <a:gd name="connsiteX6" fmla="*/ 498324 w 1045874"/>
              <a:gd name="connsiteY6" fmla="*/ 0 h 7103308"/>
              <a:gd name="connsiteX7" fmla="*/ 498324 w 1045874"/>
              <a:gd name="connsiteY7" fmla="*/ 0 h 7103308"/>
              <a:gd name="connsiteX8" fmla="*/ 850692 w 1045874"/>
              <a:gd name="connsiteY8" fmla="*/ 145956 h 7103308"/>
              <a:gd name="connsiteX9" fmla="*/ 996647 w 1045874"/>
              <a:gd name="connsiteY9" fmla="*/ 498325 h 7103308"/>
              <a:gd name="connsiteX10" fmla="*/ 1045874 w 1045874"/>
              <a:gd name="connsiteY10" fmla="*/ 7103308 h 7103308"/>
              <a:gd name="connsiteX0" fmla="*/ 0 w 1040884"/>
              <a:gd name="connsiteY0" fmla="*/ 6971904 h 7134813"/>
              <a:gd name="connsiteX1" fmla="*/ 0 w 1040884"/>
              <a:gd name="connsiteY1" fmla="*/ 6971904 h 7134813"/>
              <a:gd name="connsiteX2" fmla="*/ 0 w 1040884"/>
              <a:gd name="connsiteY2" fmla="*/ 6971904 h 7134813"/>
              <a:gd name="connsiteX3" fmla="*/ 0 w 1040884"/>
              <a:gd name="connsiteY3" fmla="*/ 498324 h 7134813"/>
              <a:gd name="connsiteX4" fmla="*/ 145956 w 1040884"/>
              <a:gd name="connsiteY4" fmla="*/ 145956 h 7134813"/>
              <a:gd name="connsiteX5" fmla="*/ 498325 w 1040884"/>
              <a:gd name="connsiteY5" fmla="*/ 1 h 7134813"/>
              <a:gd name="connsiteX6" fmla="*/ 498324 w 1040884"/>
              <a:gd name="connsiteY6" fmla="*/ 0 h 7134813"/>
              <a:gd name="connsiteX7" fmla="*/ 498324 w 1040884"/>
              <a:gd name="connsiteY7" fmla="*/ 0 h 7134813"/>
              <a:gd name="connsiteX8" fmla="*/ 850692 w 1040884"/>
              <a:gd name="connsiteY8" fmla="*/ 145956 h 7134813"/>
              <a:gd name="connsiteX9" fmla="*/ 996647 w 1040884"/>
              <a:gd name="connsiteY9" fmla="*/ 498325 h 7134813"/>
              <a:gd name="connsiteX10" fmla="*/ 1040884 w 1040884"/>
              <a:gd name="connsiteY10" fmla="*/ 7134813 h 7134813"/>
              <a:gd name="connsiteX0" fmla="*/ 0 w 1040884"/>
              <a:gd name="connsiteY0" fmla="*/ 6971904 h 7134813"/>
              <a:gd name="connsiteX1" fmla="*/ 0 w 1040884"/>
              <a:gd name="connsiteY1" fmla="*/ 6971904 h 7134813"/>
              <a:gd name="connsiteX2" fmla="*/ 0 w 1040884"/>
              <a:gd name="connsiteY2" fmla="*/ 6971904 h 7134813"/>
              <a:gd name="connsiteX3" fmla="*/ 0 w 1040884"/>
              <a:gd name="connsiteY3" fmla="*/ 498324 h 7134813"/>
              <a:gd name="connsiteX4" fmla="*/ 145956 w 1040884"/>
              <a:gd name="connsiteY4" fmla="*/ 145956 h 7134813"/>
              <a:gd name="connsiteX5" fmla="*/ 498325 w 1040884"/>
              <a:gd name="connsiteY5" fmla="*/ 1 h 7134813"/>
              <a:gd name="connsiteX6" fmla="*/ 498324 w 1040884"/>
              <a:gd name="connsiteY6" fmla="*/ 0 h 7134813"/>
              <a:gd name="connsiteX7" fmla="*/ 498324 w 1040884"/>
              <a:gd name="connsiteY7" fmla="*/ 0 h 7134813"/>
              <a:gd name="connsiteX8" fmla="*/ 850692 w 1040884"/>
              <a:gd name="connsiteY8" fmla="*/ 145956 h 7134813"/>
              <a:gd name="connsiteX9" fmla="*/ 996647 w 1040884"/>
              <a:gd name="connsiteY9" fmla="*/ 498325 h 7134813"/>
              <a:gd name="connsiteX10" fmla="*/ 1040884 w 1040884"/>
              <a:gd name="connsiteY10" fmla="*/ 7134813 h 7134813"/>
              <a:gd name="connsiteX0" fmla="*/ 0 w 1040884"/>
              <a:gd name="connsiteY0" fmla="*/ 6971904 h 7134813"/>
              <a:gd name="connsiteX1" fmla="*/ 0 w 1040884"/>
              <a:gd name="connsiteY1" fmla="*/ 6971904 h 7134813"/>
              <a:gd name="connsiteX2" fmla="*/ 0 w 1040884"/>
              <a:gd name="connsiteY2" fmla="*/ 6971904 h 7134813"/>
              <a:gd name="connsiteX3" fmla="*/ 0 w 1040884"/>
              <a:gd name="connsiteY3" fmla="*/ 498324 h 7134813"/>
              <a:gd name="connsiteX4" fmla="*/ 145956 w 1040884"/>
              <a:gd name="connsiteY4" fmla="*/ 145956 h 7134813"/>
              <a:gd name="connsiteX5" fmla="*/ 498325 w 1040884"/>
              <a:gd name="connsiteY5" fmla="*/ 1 h 7134813"/>
              <a:gd name="connsiteX6" fmla="*/ 498324 w 1040884"/>
              <a:gd name="connsiteY6" fmla="*/ 0 h 7134813"/>
              <a:gd name="connsiteX7" fmla="*/ 498324 w 1040884"/>
              <a:gd name="connsiteY7" fmla="*/ 0 h 7134813"/>
              <a:gd name="connsiteX8" fmla="*/ 850692 w 1040884"/>
              <a:gd name="connsiteY8" fmla="*/ 145956 h 7134813"/>
              <a:gd name="connsiteX9" fmla="*/ 996647 w 1040884"/>
              <a:gd name="connsiteY9" fmla="*/ 498325 h 7134813"/>
              <a:gd name="connsiteX10" fmla="*/ 1040884 w 1040884"/>
              <a:gd name="connsiteY10" fmla="*/ 7134813 h 7134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40884" h="7134813">
                <a:moveTo>
                  <a:pt x="0" y="6971904"/>
                </a:moveTo>
                <a:lnTo>
                  <a:pt x="0" y="6971904"/>
                </a:lnTo>
                <a:lnTo>
                  <a:pt x="0" y="6971904"/>
                </a:lnTo>
                <a:lnTo>
                  <a:pt x="0" y="498324"/>
                </a:lnTo>
                <a:cubicBezTo>
                  <a:pt x="0" y="366160"/>
                  <a:pt x="52502" y="239410"/>
                  <a:pt x="145956" y="145956"/>
                </a:cubicBezTo>
                <a:cubicBezTo>
                  <a:pt x="239410" y="52502"/>
                  <a:pt x="366161" y="1"/>
                  <a:pt x="498325" y="1"/>
                </a:cubicBezTo>
                <a:lnTo>
                  <a:pt x="498324" y="0"/>
                </a:lnTo>
                <a:lnTo>
                  <a:pt x="498324" y="0"/>
                </a:lnTo>
                <a:cubicBezTo>
                  <a:pt x="630488" y="0"/>
                  <a:pt x="757238" y="52502"/>
                  <a:pt x="850692" y="145956"/>
                </a:cubicBezTo>
                <a:cubicBezTo>
                  <a:pt x="944146" y="239410"/>
                  <a:pt x="996647" y="366161"/>
                  <a:pt x="996647" y="498325"/>
                </a:cubicBezTo>
                <a:cubicBezTo>
                  <a:pt x="1030126" y="1663149"/>
                  <a:pt x="1037566" y="5867764"/>
                  <a:pt x="1040884" y="7134813"/>
                </a:cubicBezTo>
              </a:path>
            </a:pathLst>
          </a:custGeom>
          <a:solidFill>
            <a:schemeClr val="tx2">
              <a:alpha val="60000"/>
            </a:schemeClr>
          </a:solidFill>
          <a:ln>
            <a:solidFill>
              <a:schemeClr val="bg2">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pic>
        <p:nvPicPr>
          <p:cNvPr id="8" name="Picture 7" descr="TitleSlideOverlay.png"/>
          <p:cNvPicPr>
            <a:picLocks noChangeAspect="1"/>
          </p:cNvPicPr>
          <p:nvPr/>
        </p:nvPicPr>
        <p:blipFill>
          <a:blip r:embed="rId2"/>
          <a:stretch>
            <a:fillRect/>
          </a:stretch>
        </p:blipFill>
        <p:spPr>
          <a:xfrm>
            <a:off x="0" y="0"/>
            <a:ext cx="9144000" cy="6858000"/>
          </a:xfrm>
          <a:prstGeom prst="rect">
            <a:avLst/>
          </a:prstGeom>
          <a:ln>
            <a:noFill/>
          </a:ln>
        </p:spPr>
      </p:pic>
      <p:grpSp>
        <p:nvGrpSpPr>
          <p:cNvPr id="27" name="Group 26"/>
          <p:cNvGrpSpPr/>
          <p:nvPr/>
        </p:nvGrpSpPr>
        <p:grpSpPr>
          <a:xfrm>
            <a:off x="787878" y="-970104"/>
            <a:ext cx="5636587" cy="2701922"/>
            <a:chOff x="787878" y="-970104"/>
            <a:chExt cx="5636587" cy="2701922"/>
          </a:xfrm>
        </p:grpSpPr>
        <p:sp>
          <p:nvSpPr>
            <p:cNvPr id="31" name="Oval 30"/>
            <p:cNvSpPr/>
            <p:nvPr/>
          </p:nvSpPr>
          <p:spPr>
            <a:xfrm>
              <a:off x="2382982" y="1122218"/>
              <a:ext cx="609600" cy="6096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2" name="Oval 31"/>
            <p:cNvSpPr/>
            <p:nvPr/>
          </p:nvSpPr>
          <p:spPr>
            <a:xfrm>
              <a:off x="2856954" y="76200"/>
              <a:ext cx="1023669" cy="838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3" name="Oval 32"/>
            <p:cNvSpPr/>
            <p:nvPr/>
          </p:nvSpPr>
          <p:spPr>
            <a:xfrm>
              <a:off x="1948131" y="46402"/>
              <a:ext cx="1023669" cy="8679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5" name="Pie 34"/>
            <p:cNvSpPr/>
            <p:nvPr/>
          </p:nvSpPr>
          <p:spPr>
            <a:xfrm>
              <a:off x="1219200" y="-765132"/>
              <a:ext cx="3505316" cy="1521076"/>
            </a:xfrm>
            <a:prstGeom prst="pie">
              <a:avLst>
                <a:gd name="adj1" fmla="val 22874"/>
                <a:gd name="adj2" fmla="val 10801881"/>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9" name="Oval 38"/>
            <p:cNvSpPr/>
            <p:nvPr/>
          </p:nvSpPr>
          <p:spPr>
            <a:xfrm>
              <a:off x="2345120" y="141183"/>
              <a:ext cx="1023669" cy="95293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3" name="Arc 42"/>
            <p:cNvSpPr/>
            <p:nvPr/>
          </p:nvSpPr>
          <p:spPr>
            <a:xfrm rot="12469977">
              <a:off x="1178780" y="-178449"/>
              <a:ext cx="1133352" cy="831645"/>
            </a:xfrm>
            <a:prstGeom prst="arc">
              <a:avLst>
                <a:gd name="adj1" fmla="val 11101214"/>
                <a:gd name="adj2" fmla="val 21230192"/>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4" name="Pie 43"/>
            <p:cNvSpPr/>
            <p:nvPr/>
          </p:nvSpPr>
          <p:spPr>
            <a:xfrm rot="60000">
              <a:off x="787878" y="-198453"/>
              <a:ext cx="381000" cy="381000"/>
            </a:xfrm>
            <a:prstGeom prst="pie">
              <a:avLst>
                <a:gd name="adj1" fmla="val 21598475"/>
                <a:gd name="adj2" fmla="val 1063428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5" name="Arc 44"/>
            <p:cNvSpPr/>
            <p:nvPr/>
          </p:nvSpPr>
          <p:spPr>
            <a:xfrm rot="6387309">
              <a:off x="4862250" y="-839605"/>
              <a:ext cx="1453063" cy="1671367"/>
            </a:xfrm>
            <a:prstGeom prst="arc">
              <a:avLst>
                <a:gd name="adj1" fmla="val 15214126"/>
                <a:gd name="adj2" fmla="val 441491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53" name="Oval 52"/>
            <p:cNvSpPr/>
            <p:nvPr/>
          </p:nvSpPr>
          <p:spPr>
            <a:xfrm>
              <a:off x="5362575" y="461226"/>
              <a:ext cx="756423" cy="6436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54" name="Oval 53"/>
            <p:cNvSpPr/>
            <p:nvPr/>
          </p:nvSpPr>
          <p:spPr>
            <a:xfrm>
              <a:off x="4800600" y="152400"/>
              <a:ext cx="756423" cy="6436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55" name="Arc 54"/>
            <p:cNvSpPr/>
            <p:nvPr/>
          </p:nvSpPr>
          <p:spPr>
            <a:xfrm rot="6387309">
              <a:off x="3396216" y="-1040840"/>
              <a:ext cx="1905868" cy="2047339"/>
            </a:xfrm>
            <a:prstGeom prst="arc">
              <a:avLst>
                <a:gd name="adj1" fmla="val 15243146"/>
                <a:gd name="adj2" fmla="val 436902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56" name="Oval 55"/>
            <p:cNvSpPr/>
            <p:nvPr/>
          </p:nvSpPr>
          <p:spPr>
            <a:xfrm>
              <a:off x="6115050" y="590550"/>
              <a:ext cx="152400" cy="152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57" name="Oval 56"/>
            <p:cNvSpPr/>
            <p:nvPr/>
          </p:nvSpPr>
          <p:spPr>
            <a:xfrm>
              <a:off x="6191250" y="485775"/>
              <a:ext cx="104774" cy="1047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sp>
        <p:nvSpPr>
          <p:cNvPr id="25" name="Freeform 24"/>
          <p:cNvSpPr/>
          <p:nvPr/>
        </p:nvSpPr>
        <p:spPr>
          <a:xfrm rot="15660000">
            <a:off x="5752786" y="67657"/>
            <a:ext cx="967012" cy="6030348"/>
          </a:xfrm>
          <a:custGeom>
            <a:avLst/>
            <a:gdLst>
              <a:gd name="connsiteX0" fmla="*/ 457200 w 914400"/>
              <a:gd name="connsiteY0" fmla="*/ 0 h 6172200"/>
              <a:gd name="connsiteX1" fmla="*/ 457200 w 914400"/>
              <a:gd name="connsiteY1" fmla="*/ 0 h 6172200"/>
              <a:gd name="connsiteX2" fmla="*/ 780489 w 914400"/>
              <a:gd name="connsiteY2" fmla="*/ 133911 h 6172200"/>
              <a:gd name="connsiteX3" fmla="*/ 914399 w 914400"/>
              <a:gd name="connsiteY3" fmla="*/ 457201 h 6172200"/>
              <a:gd name="connsiteX4" fmla="*/ 914400 w 914400"/>
              <a:gd name="connsiteY4" fmla="*/ 6172200 h 6172200"/>
              <a:gd name="connsiteX5" fmla="*/ 914400 w 914400"/>
              <a:gd name="connsiteY5" fmla="*/ 6172200 h 6172200"/>
              <a:gd name="connsiteX6" fmla="*/ 914400 w 914400"/>
              <a:gd name="connsiteY6" fmla="*/ 6172200 h 6172200"/>
              <a:gd name="connsiteX7" fmla="*/ 0 w 914400"/>
              <a:gd name="connsiteY7" fmla="*/ 6172200 h 6172200"/>
              <a:gd name="connsiteX8" fmla="*/ 0 w 914400"/>
              <a:gd name="connsiteY8" fmla="*/ 6172200 h 6172200"/>
              <a:gd name="connsiteX9" fmla="*/ 0 w 914400"/>
              <a:gd name="connsiteY9" fmla="*/ 6172200 h 6172200"/>
              <a:gd name="connsiteX10" fmla="*/ 0 w 914400"/>
              <a:gd name="connsiteY10" fmla="*/ 457200 h 6172200"/>
              <a:gd name="connsiteX11" fmla="*/ 133911 w 914400"/>
              <a:gd name="connsiteY11" fmla="*/ 133911 h 6172200"/>
              <a:gd name="connsiteX12" fmla="*/ 457201 w 914400"/>
              <a:gd name="connsiteY12" fmla="*/ 1 h 6172200"/>
              <a:gd name="connsiteX13" fmla="*/ 457200 w 914400"/>
              <a:gd name="connsiteY13" fmla="*/ 0 h 6172200"/>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14400 w 953241"/>
              <a:gd name="connsiteY5" fmla="*/ 6172200 h 6328114"/>
              <a:gd name="connsiteX6" fmla="*/ 953241 w 953241"/>
              <a:gd name="connsiteY6" fmla="*/ 6328114 h 6328114"/>
              <a:gd name="connsiteX7" fmla="*/ 0 w 953241"/>
              <a:gd name="connsiteY7" fmla="*/ 6172200 h 6328114"/>
              <a:gd name="connsiteX8" fmla="*/ 0 w 953241"/>
              <a:gd name="connsiteY8" fmla="*/ 6172200 h 6328114"/>
              <a:gd name="connsiteX9" fmla="*/ 0 w 953241"/>
              <a:gd name="connsiteY9" fmla="*/ 6172200 h 6328114"/>
              <a:gd name="connsiteX10" fmla="*/ 0 w 953241"/>
              <a:gd name="connsiteY10" fmla="*/ 457200 h 6328114"/>
              <a:gd name="connsiteX11" fmla="*/ 133911 w 953241"/>
              <a:gd name="connsiteY11" fmla="*/ 133911 h 6328114"/>
              <a:gd name="connsiteX12" fmla="*/ 457201 w 953241"/>
              <a:gd name="connsiteY12" fmla="*/ 1 h 6328114"/>
              <a:gd name="connsiteX13" fmla="*/ 457200 w 953241"/>
              <a:gd name="connsiteY13"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53241 w 953241"/>
              <a:gd name="connsiteY5" fmla="*/ 6328114 h 6328114"/>
              <a:gd name="connsiteX6" fmla="*/ 0 w 953241"/>
              <a:gd name="connsiteY6" fmla="*/ 6172200 h 6328114"/>
              <a:gd name="connsiteX7" fmla="*/ 0 w 953241"/>
              <a:gd name="connsiteY7" fmla="*/ 6172200 h 6328114"/>
              <a:gd name="connsiteX8" fmla="*/ 0 w 953241"/>
              <a:gd name="connsiteY8" fmla="*/ 6172200 h 6328114"/>
              <a:gd name="connsiteX9" fmla="*/ 0 w 953241"/>
              <a:gd name="connsiteY9" fmla="*/ 457200 h 6328114"/>
              <a:gd name="connsiteX10" fmla="*/ 133911 w 953241"/>
              <a:gd name="connsiteY10" fmla="*/ 133911 h 6328114"/>
              <a:gd name="connsiteX11" fmla="*/ 457201 w 953241"/>
              <a:gd name="connsiteY11" fmla="*/ 1 h 6328114"/>
              <a:gd name="connsiteX12" fmla="*/ 457200 w 953241"/>
              <a:gd name="connsiteY12" fmla="*/ 0 h 6328114"/>
              <a:gd name="connsiteX0" fmla="*/ 457200 w 1105641"/>
              <a:gd name="connsiteY0" fmla="*/ 0 h 6328114"/>
              <a:gd name="connsiteX1" fmla="*/ 457200 w 1105641"/>
              <a:gd name="connsiteY1" fmla="*/ 0 h 6328114"/>
              <a:gd name="connsiteX2" fmla="*/ 780489 w 1105641"/>
              <a:gd name="connsiteY2" fmla="*/ 133911 h 6328114"/>
              <a:gd name="connsiteX3" fmla="*/ 914399 w 1105641"/>
              <a:gd name="connsiteY3" fmla="*/ 457201 h 6328114"/>
              <a:gd name="connsiteX4" fmla="*/ 953241 w 1105641"/>
              <a:gd name="connsiteY4" fmla="*/ 6328114 h 6328114"/>
              <a:gd name="connsiteX5" fmla="*/ 0 w 1105641"/>
              <a:gd name="connsiteY5" fmla="*/ 6172200 h 6328114"/>
              <a:gd name="connsiteX6" fmla="*/ 0 w 1105641"/>
              <a:gd name="connsiteY6" fmla="*/ 6172200 h 6328114"/>
              <a:gd name="connsiteX7" fmla="*/ 0 w 1105641"/>
              <a:gd name="connsiteY7" fmla="*/ 6172200 h 6328114"/>
              <a:gd name="connsiteX8" fmla="*/ 0 w 1105641"/>
              <a:gd name="connsiteY8" fmla="*/ 457200 h 6328114"/>
              <a:gd name="connsiteX9" fmla="*/ 133911 w 1105641"/>
              <a:gd name="connsiteY9" fmla="*/ 133911 h 6328114"/>
              <a:gd name="connsiteX10" fmla="*/ 457201 w 1105641"/>
              <a:gd name="connsiteY10" fmla="*/ 1 h 6328114"/>
              <a:gd name="connsiteX11" fmla="*/ 457200 w 1105641"/>
              <a:gd name="connsiteY11"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53241 w 953241"/>
              <a:gd name="connsiteY4" fmla="*/ 6328114 h 6328114"/>
              <a:gd name="connsiteX5" fmla="*/ 0 w 953241"/>
              <a:gd name="connsiteY5" fmla="*/ 6172200 h 6328114"/>
              <a:gd name="connsiteX6" fmla="*/ 0 w 953241"/>
              <a:gd name="connsiteY6" fmla="*/ 6172200 h 6328114"/>
              <a:gd name="connsiteX7" fmla="*/ 0 w 953241"/>
              <a:gd name="connsiteY7" fmla="*/ 6172200 h 6328114"/>
              <a:gd name="connsiteX8" fmla="*/ 0 w 953241"/>
              <a:gd name="connsiteY8" fmla="*/ 457200 h 6328114"/>
              <a:gd name="connsiteX9" fmla="*/ 133911 w 953241"/>
              <a:gd name="connsiteY9" fmla="*/ 133911 h 6328114"/>
              <a:gd name="connsiteX10" fmla="*/ 457201 w 953241"/>
              <a:gd name="connsiteY10" fmla="*/ 1 h 6328114"/>
              <a:gd name="connsiteX11" fmla="*/ 457200 w 953241"/>
              <a:gd name="connsiteY11" fmla="*/ 0 h 6328114"/>
              <a:gd name="connsiteX0" fmla="*/ 457200 w 943191"/>
              <a:gd name="connsiteY0" fmla="*/ 0 h 6312729"/>
              <a:gd name="connsiteX1" fmla="*/ 457200 w 943191"/>
              <a:gd name="connsiteY1" fmla="*/ 0 h 6312729"/>
              <a:gd name="connsiteX2" fmla="*/ 780489 w 943191"/>
              <a:gd name="connsiteY2" fmla="*/ 133911 h 6312729"/>
              <a:gd name="connsiteX3" fmla="*/ 914399 w 943191"/>
              <a:gd name="connsiteY3" fmla="*/ 457201 h 6312729"/>
              <a:gd name="connsiteX4" fmla="*/ 942064 w 943191"/>
              <a:gd name="connsiteY4" fmla="*/ 6312729 h 6312729"/>
              <a:gd name="connsiteX5" fmla="*/ 0 w 943191"/>
              <a:gd name="connsiteY5" fmla="*/ 6172200 h 6312729"/>
              <a:gd name="connsiteX6" fmla="*/ 0 w 943191"/>
              <a:gd name="connsiteY6" fmla="*/ 6172200 h 6312729"/>
              <a:gd name="connsiteX7" fmla="*/ 0 w 943191"/>
              <a:gd name="connsiteY7" fmla="*/ 6172200 h 6312729"/>
              <a:gd name="connsiteX8" fmla="*/ 0 w 943191"/>
              <a:gd name="connsiteY8" fmla="*/ 457200 h 6312729"/>
              <a:gd name="connsiteX9" fmla="*/ 133911 w 943191"/>
              <a:gd name="connsiteY9" fmla="*/ 133911 h 6312729"/>
              <a:gd name="connsiteX10" fmla="*/ 457201 w 943191"/>
              <a:gd name="connsiteY10" fmla="*/ 1 h 6312729"/>
              <a:gd name="connsiteX11" fmla="*/ 457200 w 943191"/>
              <a:gd name="connsiteY11" fmla="*/ 0 h 6312729"/>
              <a:gd name="connsiteX0" fmla="*/ 0 w 1033504"/>
              <a:gd name="connsiteY0" fmla="*/ 6172200 h 6404169"/>
              <a:gd name="connsiteX1" fmla="*/ 0 w 1033504"/>
              <a:gd name="connsiteY1" fmla="*/ 6172200 h 6404169"/>
              <a:gd name="connsiteX2" fmla="*/ 0 w 1033504"/>
              <a:gd name="connsiteY2" fmla="*/ 6172200 h 6404169"/>
              <a:gd name="connsiteX3" fmla="*/ 0 w 1033504"/>
              <a:gd name="connsiteY3" fmla="*/ 457200 h 6404169"/>
              <a:gd name="connsiteX4" fmla="*/ 133911 w 1033504"/>
              <a:gd name="connsiteY4" fmla="*/ 133911 h 6404169"/>
              <a:gd name="connsiteX5" fmla="*/ 457201 w 1033504"/>
              <a:gd name="connsiteY5" fmla="*/ 1 h 6404169"/>
              <a:gd name="connsiteX6" fmla="*/ 457200 w 1033504"/>
              <a:gd name="connsiteY6" fmla="*/ 0 h 6404169"/>
              <a:gd name="connsiteX7" fmla="*/ 457200 w 1033504"/>
              <a:gd name="connsiteY7" fmla="*/ 0 h 6404169"/>
              <a:gd name="connsiteX8" fmla="*/ 780489 w 1033504"/>
              <a:gd name="connsiteY8" fmla="*/ 133911 h 6404169"/>
              <a:gd name="connsiteX9" fmla="*/ 914399 w 1033504"/>
              <a:gd name="connsiteY9" fmla="*/ 457201 h 6404169"/>
              <a:gd name="connsiteX10" fmla="*/ 1033504 w 1033504"/>
              <a:gd name="connsiteY10" fmla="*/ 6404169 h 6404169"/>
              <a:gd name="connsiteX0" fmla="*/ 0 w 1007327"/>
              <a:gd name="connsiteY0" fmla="*/ 6172200 h 6354462"/>
              <a:gd name="connsiteX1" fmla="*/ 0 w 1007327"/>
              <a:gd name="connsiteY1" fmla="*/ 6172200 h 6354462"/>
              <a:gd name="connsiteX2" fmla="*/ 0 w 1007327"/>
              <a:gd name="connsiteY2" fmla="*/ 6172200 h 6354462"/>
              <a:gd name="connsiteX3" fmla="*/ 0 w 1007327"/>
              <a:gd name="connsiteY3" fmla="*/ 457200 h 6354462"/>
              <a:gd name="connsiteX4" fmla="*/ 133911 w 1007327"/>
              <a:gd name="connsiteY4" fmla="*/ 133911 h 6354462"/>
              <a:gd name="connsiteX5" fmla="*/ 457201 w 1007327"/>
              <a:gd name="connsiteY5" fmla="*/ 1 h 6354462"/>
              <a:gd name="connsiteX6" fmla="*/ 457200 w 1007327"/>
              <a:gd name="connsiteY6" fmla="*/ 0 h 6354462"/>
              <a:gd name="connsiteX7" fmla="*/ 457200 w 1007327"/>
              <a:gd name="connsiteY7" fmla="*/ 0 h 6354462"/>
              <a:gd name="connsiteX8" fmla="*/ 780489 w 1007327"/>
              <a:gd name="connsiteY8" fmla="*/ 133911 h 6354462"/>
              <a:gd name="connsiteX9" fmla="*/ 914399 w 1007327"/>
              <a:gd name="connsiteY9" fmla="*/ 457201 h 6354462"/>
              <a:gd name="connsiteX10" fmla="*/ 1007327 w 1007327"/>
              <a:gd name="connsiteY10" fmla="*/ 6354462 h 6354462"/>
              <a:gd name="connsiteX0" fmla="*/ 0 w 1029242"/>
              <a:gd name="connsiteY0" fmla="*/ 6172200 h 6330704"/>
              <a:gd name="connsiteX1" fmla="*/ 0 w 1029242"/>
              <a:gd name="connsiteY1" fmla="*/ 6172200 h 6330704"/>
              <a:gd name="connsiteX2" fmla="*/ 0 w 1029242"/>
              <a:gd name="connsiteY2" fmla="*/ 6172200 h 6330704"/>
              <a:gd name="connsiteX3" fmla="*/ 0 w 1029242"/>
              <a:gd name="connsiteY3" fmla="*/ 457200 h 6330704"/>
              <a:gd name="connsiteX4" fmla="*/ 133911 w 1029242"/>
              <a:gd name="connsiteY4" fmla="*/ 133911 h 6330704"/>
              <a:gd name="connsiteX5" fmla="*/ 457201 w 1029242"/>
              <a:gd name="connsiteY5" fmla="*/ 1 h 6330704"/>
              <a:gd name="connsiteX6" fmla="*/ 457200 w 1029242"/>
              <a:gd name="connsiteY6" fmla="*/ 0 h 6330704"/>
              <a:gd name="connsiteX7" fmla="*/ 457200 w 1029242"/>
              <a:gd name="connsiteY7" fmla="*/ 0 h 6330704"/>
              <a:gd name="connsiteX8" fmla="*/ 780489 w 1029242"/>
              <a:gd name="connsiteY8" fmla="*/ 133911 h 6330704"/>
              <a:gd name="connsiteX9" fmla="*/ 914399 w 1029242"/>
              <a:gd name="connsiteY9" fmla="*/ 457201 h 6330704"/>
              <a:gd name="connsiteX10" fmla="*/ 1029242 w 1029242"/>
              <a:gd name="connsiteY10" fmla="*/ 6330704 h 6330704"/>
              <a:gd name="connsiteX0" fmla="*/ 0 w 964937"/>
              <a:gd name="connsiteY0" fmla="*/ 6172200 h 6306905"/>
              <a:gd name="connsiteX1" fmla="*/ 0 w 964937"/>
              <a:gd name="connsiteY1" fmla="*/ 6172200 h 6306905"/>
              <a:gd name="connsiteX2" fmla="*/ 0 w 964937"/>
              <a:gd name="connsiteY2" fmla="*/ 6172200 h 6306905"/>
              <a:gd name="connsiteX3" fmla="*/ 0 w 964937"/>
              <a:gd name="connsiteY3" fmla="*/ 457200 h 6306905"/>
              <a:gd name="connsiteX4" fmla="*/ 133911 w 964937"/>
              <a:gd name="connsiteY4" fmla="*/ 133911 h 6306905"/>
              <a:gd name="connsiteX5" fmla="*/ 457201 w 964937"/>
              <a:gd name="connsiteY5" fmla="*/ 1 h 6306905"/>
              <a:gd name="connsiteX6" fmla="*/ 457200 w 964937"/>
              <a:gd name="connsiteY6" fmla="*/ 0 h 6306905"/>
              <a:gd name="connsiteX7" fmla="*/ 457200 w 964937"/>
              <a:gd name="connsiteY7" fmla="*/ 0 h 6306905"/>
              <a:gd name="connsiteX8" fmla="*/ 780489 w 964937"/>
              <a:gd name="connsiteY8" fmla="*/ 133911 h 6306905"/>
              <a:gd name="connsiteX9" fmla="*/ 914399 w 964937"/>
              <a:gd name="connsiteY9" fmla="*/ 457201 h 6306905"/>
              <a:gd name="connsiteX10" fmla="*/ 964937 w 964937"/>
              <a:gd name="connsiteY10" fmla="*/ 6306905 h 6306905"/>
              <a:gd name="connsiteX0" fmla="*/ 0 w 958626"/>
              <a:gd name="connsiteY0" fmla="*/ 6172200 h 6346750"/>
              <a:gd name="connsiteX1" fmla="*/ 0 w 958626"/>
              <a:gd name="connsiteY1" fmla="*/ 6172200 h 6346750"/>
              <a:gd name="connsiteX2" fmla="*/ 0 w 958626"/>
              <a:gd name="connsiteY2" fmla="*/ 6172200 h 6346750"/>
              <a:gd name="connsiteX3" fmla="*/ 0 w 958626"/>
              <a:gd name="connsiteY3" fmla="*/ 457200 h 6346750"/>
              <a:gd name="connsiteX4" fmla="*/ 133911 w 958626"/>
              <a:gd name="connsiteY4" fmla="*/ 133911 h 6346750"/>
              <a:gd name="connsiteX5" fmla="*/ 457201 w 958626"/>
              <a:gd name="connsiteY5" fmla="*/ 1 h 6346750"/>
              <a:gd name="connsiteX6" fmla="*/ 457200 w 958626"/>
              <a:gd name="connsiteY6" fmla="*/ 0 h 6346750"/>
              <a:gd name="connsiteX7" fmla="*/ 457200 w 958626"/>
              <a:gd name="connsiteY7" fmla="*/ 0 h 6346750"/>
              <a:gd name="connsiteX8" fmla="*/ 780489 w 958626"/>
              <a:gd name="connsiteY8" fmla="*/ 133911 h 6346750"/>
              <a:gd name="connsiteX9" fmla="*/ 914399 w 958626"/>
              <a:gd name="connsiteY9" fmla="*/ 457201 h 6346750"/>
              <a:gd name="connsiteX10" fmla="*/ 958626 w 958626"/>
              <a:gd name="connsiteY10" fmla="*/ 6346750 h 6346750"/>
              <a:gd name="connsiteX0" fmla="*/ 0 w 960730"/>
              <a:gd name="connsiteY0" fmla="*/ 6172200 h 6333468"/>
              <a:gd name="connsiteX1" fmla="*/ 0 w 960730"/>
              <a:gd name="connsiteY1" fmla="*/ 6172200 h 6333468"/>
              <a:gd name="connsiteX2" fmla="*/ 0 w 960730"/>
              <a:gd name="connsiteY2" fmla="*/ 6172200 h 6333468"/>
              <a:gd name="connsiteX3" fmla="*/ 0 w 960730"/>
              <a:gd name="connsiteY3" fmla="*/ 457200 h 6333468"/>
              <a:gd name="connsiteX4" fmla="*/ 133911 w 960730"/>
              <a:gd name="connsiteY4" fmla="*/ 133911 h 6333468"/>
              <a:gd name="connsiteX5" fmla="*/ 457201 w 960730"/>
              <a:gd name="connsiteY5" fmla="*/ 1 h 6333468"/>
              <a:gd name="connsiteX6" fmla="*/ 457200 w 960730"/>
              <a:gd name="connsiteY6" fmla="*/ 0 h 6333468"/>
              <a:gd name="connsiteX7" fmla="*/ 457200 w 960730"/>
              <a:gd name="connsiteY7" fmla="*/ 0 h 6333468"/>
              <a:gd name="connsiteX8" fmla="*/ 780489 w 960730"/>
              <a:gd name="connsiteY8" fmla="*/ 133911 h 6333468"/>
              <a:gd name="connsiteX9" fmla="*/ 914399 w 960730"/>
              <a:gd name="connsiteY9" fmla="*/ 457201 h 6333468"/>
              <a:gd name="connsiteX10" fmla="*/ 960730 w 960730"/>
              <a:gd name="connsiteY10" fmla="*/ 6333468 h 6333468"/>
              <a:gd name="connsiteX0" fmla="*/ 0 w 962833"/>
              <a:gd name="connsiteY0" fmla="*/ 6172200 h 6320186"/>
              <a:gd name="connsiteX1" fmla="*/ 0 w 962833"/>
              <a:gd name="connsiteY1" fmla="*/ 6172200 h 6320186"/>
              <a:gd name="connsiteX2" fmla="*/ 0 w 962833"/>
              <a:gd name="connsiteY2" fmla="*/ 6172200 h 6320186"/>
              <a:gd name="connsiteX3" fmla="*/ 0 w 962833"/>
              <a:gd name="connsiteY3" fmla="*/ 457200 h 6320186"/>
              <a:gd name="connsiteX4" fmla="*/ 133911 w 962833"/>
              <a:gd name="connsiteY4" fmla="*/ 133911 h 6320186"/>
              <a:gd name="connsiteX5" fmla="*/ 457201 w 962833"/>
              <a:gd name="connsiteY5" fmla="*/ 1 h 6320186"/>
              <a:gd name="connsiteX6" fmla="*/ 457200 w 962833"/>
              <a:gd name="connsiteY6" fmla="*/ 0 h 6320186"/>
              <a:gd name="connsiteX7" fmla="*/ 457200 w 962833"/>
              <a:gd name="connsiteY7" fmla="*/ 0 h 6320186"/>
              <a:gd name="connsiteX8" fmla="*/ 780489 w 962833"/>
              <a:gd name="connsiteY8" fmla="*/ 133911 h 6320186"/>
              <a:gd name="connsiteX9" fmla="*/ 914399 w 962833"/>
              <a:gd name="connsiteY9" fmla="*/ 457201 h 6320186"/>
              <a:gd name="connsiteX10" fmla="*/ 962833 w 962833"/>
              <a:gd name="connsiteY10" fmla="*/ 6320186 h 6320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2833" h="6320186">
                <a:moveTo>
                  <a:pt x="0" y="6172200"/>
                </a:moveTo>
                <a:lnTo>
                  <a:pt x="0" y="6172200"/>
                </a:lnTo>
                <a:lnTo>
                  <a:pt x="0" y="6172200"/>
                </a:lnTo>
                <a:lnTo>
                  <a:pt x="0" y="457200"/>
                </a:lnTo>
                <a:cubicBezTo>
                  <a:pt x="0" y="335943"/>
                  <a:pt x="48169" y="219652"/>
                  <a:pt x="133911" y="133911"/>
                </a:cubicBezTo>
                <a:cubicBezTo>
                  <a:pt x="219653" y="48169"/>
                  <a:pt x="335944" y="0"/>
                  <a:pt x="457201" y="1"/>
                </a:cubicBezTo>
                <a:lnTo>
                  <a:pt x="457200" y="0"/>
                </a:lnTo>
                <a:lnTo>
                  <a:pt x="457200" y="0"/>
                </a:lnTo>
                <a:cubicBezTo>
                  <a:pt x="578457" y="0"/>
                  <a:pt x="694748" y="48169"/>
                  <a:pt x="780489" y="133911"/>
                </a:cubicBezTo>
                <a:cubicBezTo>
                  <a:pt x="866231" y="219653"/>
                  <a:pt x="914400" y="335944"/>
                  <a:pt x="914399" y="457201"/>
                </a:cubicBezTo>
                <a:cubicBezTo>
                  <a:pt x="943191" y="1489568"/>
                  <a:pt x="870354" y="4525828"/>
                  <a:pt x="962833" y="6320186"/>
                </a:cubicBezTo>
              </a:path>
            </a:pathLst>
          </a:custGeom>
          <a:solidFill>
            <a:schemeClr val="bg2">
              <a:lumMod val="40000"/>
              <a:lumOff val="60000"/>
              <a:alpha val="8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1" name="Freeform 20"/>
          <p:cNvSpPr/>
          <p:nvPr/>
        </p:nvSpPr>
        <p:spPr>
          <a:xfrm rot="15669120">
            <a:off x="4038986" y="-17105"/>
            <a:ext cx="1788669" cy="8821162"/>
          </a:xfrm>
          <a:custGeom>
            <a:avLst/>
            <a:gdLst>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0 w 2209695"/>
              <a:gd name="connsiteY9" fmla="*/ 9154402 h 9154402"/>
              <a:gd name="connsiteX10" fmla="*/ 0 w 2209695"/>
              <a:gd name="connsiteY10" fmla="*/ 1104848 h 9154402"/>
              <a:gd name="connsiteX11" fmla="*/ 323604 w 2209695"/>
              <a:gd name="connsiteY11" fmla="*/ 323603 h 9154402"/>
              <a:gd name="connsiteX12" fmla="*/ 1104850 w 2209695"/>
              <a:gd name="connsiteY12" fmla="*/ 2 h 9154402"/>
              <a:gd name="connsiteX13" fmla="*/ 1104848 w 2209695"/>
              <a:gd name="connsiteY13"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0 w 2209695"/>
              <a:gd name="connsiteY9" fmla="*/ 9154402 h 9154402"/>
              <a:gd name="connsiteX10" fmla="*/ 1503 w 2209695"/>
              <a:gd name="connsiteY10" fmla="*/ 8780893 h 9154402"/>
              <a:gd name="connsiteX11" fmla="*/ 0 w 2209695"/>
              <a:gd name="connsiteY11" fmla="*/ 1104848 h 9154402"/>
              <a:gd name="connsiteX12" fmla="*/ 323604 w 2209695"/>
              <a:gd name="connsiteY12" fmla="*/ 323603 h 9154402"/>
              <a:gd name="connsiteX13" fmla="*/ 1104850 w 2209695"/>
              <a:gd name="connsiteY13" fmla="*/ 2 h 9154402"/>
              <a:gd name="connsiteX14" fmla="*/ 1104848 w 2209695"/>
              <a:gd name="connsiteY14"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1503 w 2209695"/>
              <a:gd name="connsiteY9" fmla="*/ 8780893 h 9154402"/>
              <a:gd name="connsiteX10" fmla="*/ 0 w 2209695"/>
              <a:gd name="connsiteY10" fmla="*/ 1104848 h 9154402"/>
              <a:gd name="connsiteX11" fmla="*/ 323604 w 2209695"/>
              <a:gd name="connsiteY11" fmla="*/ 323603 h 9154402"/>
              <a:gd name="connsiteX12" fmla="*/ 1104850 w 2209695"/>
              <a:gd name="connsiteY12" fmla="*/ 2 h 9154402"/>
              <a:gd name="connsiteX13" fmla="*/ 1104848 w 2209695"/>
              <a:gd name="connsiteY13"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1503 w 2209695"/>
              <a:gd name="connsiteY8" fmla="*/ 8780893 h 9154402"/>
              <a:gd name="connsiteX9" fmla="*/ 0 w 2209695"/>
              <a:gd name="connsiteY9" fmla="*/ 1104848 h 9154402"/>
              <a:gd name="connsiteX10" fmla="*/ 323604 w 2209695"/>
              <a:gd name="connsiteY10" fmla="*/ 323603 h 9154402"/>
              <a:gd name="connsiteX11" fmla="*/ 1104850 w 2209695"/>
              <a:gd name="connsiteY11" fmla="*/ 2 h 9154402"/>
              <a:gd name="connsiteX12" fmla="*/ 1104848 w 2209695"/>
              <a:gd name="connsiteY12" fmla="*/ 0 h 9154402"/>
              <a:gd name="connsiteX0" fmla="*/ 1144487 w 2249334"/>
              <a:gd name="connsiteY0" fmla="*/ 0 h 9154755"/>
              <a:gd name="connsiteX1" fmla="*/ 1144487 w 2249334"/>
              <a:gd name="connsiteY1" fmla="*/ 0 h 9154755"/>
              <a:gd name="connsiteX2" fmla="*/ 1925732 w 2249334"/>
              <a:gd name="connsiteY2" fmla="*/ 323604 h 9154755"/>
              <a:gd name="connsiteX3" fmla="*/ 2249333 w 2249334"/>
              <a:gd name="connsiteY3" fmla="*/ 1104850 h 9154755"/>
              <a:gd name="connsiteX4" fmla="*/ 2249334 w 2249334"/>
              <a:gd name="connsiteY4" fmla="*/ 9154402 h 9154755"/>
              <a:gd name="connsiteX5" fmla="*/ 2249334 w 2249334"/>
              <a:gd name="connsiteY5" fmla="*/ 9154402 h 9154755"/>
              <a:gd name="connsiteX6" fmla="*/ 2249334 w 2249334"/>
              <a:gd name="connsiteY6" fmla="*/ 9154402 h 9154755"/>
              <a:gd name="connsiteX7" fmla="*/ 0 w 2249334"/>
              <a:gd name="connsiteY7" fmla="*/ 9154755 h 9154755"/>
              <a:gd name="connsiteX8" fmla="*/ 41142 w 2249334"/>
              <a:gd name="connsiteY8" fmla="*/ 8780893 h 9154755"/>
              <a:gd name="connsiteX9" fmla="*/ 39639 w 2249334"/>
              <a:gd name="connsiteY9" fmla="*/ 1104848 h 9154755"/>
              <a:gd name="connsiteX10" fmla="*/ 363243 w 2249334"/>
              <a:gd name="connsiteY10" fmla="*/ 323603 h 9154755"/>
              <a:gd name="connsiteX11" fmla="*/ 1144489 w 2249334"/>
              <a:gd name="connsiteY11" fmla="*/ 2 h 9154755"/>
              <a:gd name="connsiteX12" fmla="*/ 1144487 w 2249334"/>
              <a:gd name="connsiteY12" fmla="*/ 0 h 9154755"/>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1503 w 2209695"/>
              <a:gd name="connsiteY7" fmla="*/ 8780893 h 9154402"/>
              <a:gd name="connsiteX8" fmla="*/ 0 w 2209695"/>
              <a:gd name="connsiteY8" fmla="*/ 1104848 h 9154402"/>
              <a:gd name="connsiteX9" fmla="*/ 323604 w 2209695"/>
              <a:gd name="connsiteY9" fmla="*/ 323603 h 9154402"/>
              <a:gd name="connsiteX10" fmla="*/ 1104850 w 2209695"/>
              <a:gd name="connsiteY10" fmla="*/ 2 h 9154402"/>
              <a:gd name="connsiteX11" fmla="*/ 1104848 w 2209695"/>
              <a:gd name="connsiteY11"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37157 w 2209695"/>
              <a:gd name="connsiteY7" fmla="*/ 8792966 h 9154402"/>
              <a:gd name="connsiteX8" fmla="*/ 0 w 2209695"/>
              <a:gd name="connsiteY8" fmla="*/ 1104848 h 9154402"/>
              <a:gd name="connsiteX9" fmla="*/ 323604 w 2209695"/>
              <a:gd name="connsiteY9" fmla="*/ 323603 h 9154402"/>
              <a:gd name="connsiteX10" fmla="*/ 1104850 w 2209695"/>
              <a:gd name="connsiteY10" fmla="*/ 2 h 9154402"/>
              <a:gd name="connsiteX11" fmla="*/ 1104848 w 2209695"/>
              <a:gd name="connsiteY11" fmla="*/ 0 h 9154402"/>
              <a:gd name="connsiteX0" fmla="*/ 37157 w 2301135"/>
              <a:gd name="connsiteY0" fmla="*/ 8792966 h 9245842"/>
              <a:gd name="connsiteX1" fmla="*/ 0 w 2301135"/>
              <a:gd name="connsiteY1" fmla="*/ 1104848 h 9245842"/>
              <a:gd name="connsiteX2" fmla="*/ 323604 w 2301135"/>
              <a:gd name="connsiteY2" fmla="*/ 323603 h 9245842"/>
              <a:gd name="connsiteX3" fmla="*/ 1104850 w 2301135"/>
              <a:gd name="connsiteY3" fmla="*/ 2 h 9245842"/>
              <a:gd name="connsiteX4" fmla="*/ 1104848 w 2301135"/>
              <a:gd name="connsiteY4" fmla="*/ 0 h 9245842"/>
              <a:gd name="connsiteX5" fmla="*/ 1104848 w 2301135"/>
              <a:gd name="connsiteY5" fmla="*/ 0 h 9245842"/>
              <a:gd name="connsiteX6" fmla="*/ 1886093 w 2301135"/>
              <a:gd name="connsiteY6" fmla="*/ 323604 h 9245842"/>
              <a:gd name="connsiteX7" fmla="*/ 2209694 w 2301135"/>
              <a:gd name="connsiteY7" fmla="*/ 1104850 h 9245842"/>
              <a:gd name="connsiteX8" fmla="*/ 2209695 w 2301135"/>
              <a:gd name="connsiteY8" fmla="*/ 9154402 h 9245842"/>
              <a:gd name="connsiteX9" fmla="*/ 2209695 w 2301135"/>
              <a:gd name="connsiteY9" fmla="*/ 9154402 h 9245842"/>
              <a:gd name="connsiteX10" fmla="*/ 2301135 w 2301135"/>
              <a:gd name="connsiteY10" fmla="*/ 9245842 h 9245842"/>
              <a:gd name="connsiteX0" fmla="*/ 37157 w 2209695"/>
              <a:gd name="connsiteY0" fmla="*/ 8792966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 name="connsiteX0" fmla="*/ 93577 w 2209695"/>
              <a:gd name="connsiteY0" fmla="*/ 8811781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 name="connsiteX0" fmla="*/ 132845 w 2209695"/>
              <a:gd name="connsiteY0" fmla="*/ 8856931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 name="connsiteX0" fmla="*/ 70836 w 2209695"/>
              <a:gd name="connsiteY0" fmla="*/ 8848823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695" h="9154402">
                <a:moveTo>
                  <a:pt x="70836" y="8848823"/>
                </a:moveTo>
                <a:lnTo>
                  <a:pt x="0" y="1104848"/>
                </a:lnTo>
                <a:cubicBezTo>
                  <a:pt x="0" y="811824"/>
                  <a:pt x="116404" y="530802"/>
                  <a:pt x="323604" y="323603"/>
                </a:cubicBezTo>
                <a:cubicBezTo>
                  <a:pt x="530804" y="116404"/>
                  <a:pt x="811826" y="1"/>
                  <a:pt x="1104850" y="2"/>
                </a:cubicBezTo>
                <a:lnTo>
                  <a:pt x="1104848" y="0"/>
                </a:lnTo>
                <a:lnTo>
                  <a:pt x="1104848" y="0"/>
                </a:lnTo>
                <a:cubicBezTo>
                  <a:pt x="1397872" y="0"/>
                  <a:pt x="1678894" y="116404"/>
                  <a:pt x="1886093" y="323604"/>
                </a:cubicBezTo>
                <a:cubicBezTo>
                  <a:pt x="2093292" y="530804"/>
                  <a:pt x="2209695" y="811826"/>
                  <a:pt x="2209694" y="1104850"/>
                </a:cubicBezTo>
                <a:cubicBezTo>
                  <a:pt x="2209694" y="3788034"/>
                  <a:pt x="2209695" y="6471218"/>
                  <a:pt x="2209695" y="9154402"/>
                </a:cubicBezTo>
                <a:lnTo>
                  <a:pt x="2209695" y="9154402"/>
                </a:lnTo>
              </a:path>
            </a:pathLst>
          </a:custGeom>
          <a:solidFill>
            <a:srgbClr val="073779">
              <a:alpha val="30000"/>
            </a:srgbClr>
          </a:solidFill>
          <a:ln w="25400">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6" name="Freeform 25"/>
          <p:cNvSpPr/>
          <p:nvPr/>
        </p:nvSpPr>
        <p:spPr>
          <a:xfrm rot="15660000">
            <a:off x="6127955" y="621077"/>
            <a:ext cx="932370" cy="5296611"/>
          </a:xfrm>
          <a:custGeom>
            <a:avLst/>
            <a:gdLst>
              <a:gd name="connsiteX0" fmla="*/ 457200 w 914400"/>
              <a:gd name="connsiteY0" fmla="*/ 0 h 6172200"/>
              <a:gd name="connsiteX1" fmla="*/ 457200 w 914400"/>
              <a:gd name="connsiteY1" fmla="*/ 0 h 6172200"/>
              <a:gd name="connsiteX2" fmla="*/ 780489 w 914400"/>
              <a:gd name="connsiteY2" fmla="*/ 133911 h 6172200"/>
              <a:gd name="connsiteX3" fmla="*/ 914399 w 914400"/>
              <a:gd name="connsiteY3" fmla="*/ 457201 h 6172200"/>
              <a:gd name="connsiteX4" fmla="*/ 914400 w 914400"/>
              <a:gd name="connsiteY4" fmla="*/ 6172200 h 6172200"/>
              <a:gd name="connsiteX5" fmla="*/ 914400 w 914400"/>
              <a:gd name="connsiteY5" fmla="*/ 6172200 h 6172200"/>
              <a:gd name="connsiteX6" fmla="*/ 914400 w 914400"/>
              <a:gd name="connsiteY6" fmla="*/ 6172200 h 6172200"/>
              <a:gd name="connsiteX7" fmla="*/ 0 w 914400"/>
              <a:gd name="connsiteY7" fmla="*/ 6172200 h 6172200"/>
              <a:gd name="connsiteX8" fmla="*/ 0 w 914400"/>
              <a:gd name="connsiteY8" fmla="*/ 6172200 h 6172200"/>
              <a:gd name="connsiteX9" fmla="*/ 0 w 914400"/>
              <a:gd name="connsiteY9" fmla="*/ 6172200 h 6172200"/>
              <a:gd name="connsiteX10" fmla="*/ 0 w 914400"/>
              <a:gd name="connsiteY10" fmla="*/ 457200 h 6172200"/>
              <a:gd name="connsiteX11" fmla="*/ 133911 w 914400"/>
              <a:gd name="connsiteY11" fmla="*/ 133911 h 6172200"/>
              <a:gd name="connsiteX12" fmla="*/ 457201 w 914400"/>
              <a:gd name="connsiteY12" fmla="*/ 1 h 6172200"/>
              <a:gd name="connsiteX13" fmla="*/ 457200 w 914400"/>
              <a:gd name="connsiteY13" fmla="*/ 0 h 6172200"/>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14400 w 953241"/>
              <a:gd name="connsiteY5" fmla="*/ 6172200 h 6328114"/>
              <a:gd name="connsiteX6" fmla="*/ 953241 w 953241"/>
              <a:gd name="connsiteY6" fmla="*/ 6328114 h 6328114"/>
              <a:gd name="connsiteX7" fmla="*/ 0 w 953241"/>
              <a:gd name="connsiteY7" fmla="*/ 6172200 h 6328114"/>
              <a:gd name="connsiteX8" fmla="*/ 0 w 953241"/>
              <a:gd name="connsiteY8" fmla="*/ 6172200 h 6328114"/>
              <a:gd name="connsiteX9" fmla="*/ 0 w 953241"/>
              <a:gd name="connsiteY9" fmla="*/ 6172200 h 6328114"/>
              <a:gd name="connsiteX10" fmla="*/ 0 w 953241"/>
              <a:gd name="connsiteY10" fmla="*/ 457200 h 6328114"/>
              <a:gd name="connsiteX11" fmla="*/ 133911 w 953241"/>
              <a:gd name="connsiteY11" fmla="*/ 133911 h 6328114"/>
              <a:gd name="connsiteX12" fmla="*/ 457201 w 953241"/>
              <a:gd name="connsiteY12" fmla="*/ 1 h 6328114"/>
              <a:gd name="connsiteX13" fmla="*/ 457200 w 953241"/>
              <a:gd name="connsiteY13"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53241 w 953241"/>
              <a:gd name="connsiteY5" fmla="*/ 6328114 h 6328114"/>
              <a:gd name="connsiteX6" fmla="*/ 0 w 953241"/>
              <a:gd name="connsiteY6" fmla="*/ 6172200 h 6328114"/>
              <a:gd name="connsiteX7" fmla="*/ 0 w 953241"/>
              <a:gd name="connsiteY7" fmla="*/ 6172200 h 6328114"/>
              <a:gd name="connsiteX8" fmla="*/ 0 w 953241"/>
              <a:gd name="connsiteY8" fmla="*/ 6172200 h 6328114"/>
              <a:gd name="connsiteX9" fmla="*/ 0 w 953241"/>
              <a:gd name="connsiteY9" fmla="*/ 457200 h 6328114"/>
              <a:gd name="connsiteX10" fmla="*/ 133911 w 953241"/>
              <a:gd name="connsiteY10" fmla="*/ 133911 h 6328114"/>
              <a:gd name="connsiteX11" fmla="*/ 457201 w 953241"/>
              <a:gd name="connsiteY11" fmla="*/ 1 h 6328114"/>
              <a:gd name="connsiteX12" fmla="*/ 457200 w 953241"/>
              <a:gd name="connsiteY12" fmla="*/ 0 h 6328114"/>
              <a:gd name="connsiteX0" fmla="*/ 457200 w 1105641"/>
              <a:gd name="connsiteY0" fmla="*/ 0 h 6328114"/>
              <a:gd name="connsiteX1" fmla="*/ 457200 w 1105641"/>
              <a:gd name="connsiteY1" fmla="*/ 0 h 6328114"/>
              <a:gd name="connsiteX2" fmla="*/ 780489 w 1105641"/>
              <a:gd name="connsiteY2" fmla="*/ 133911 h 6328114"/>
              <a:gd name="connsiteX3" fmla="*/ 914399 w 1105641"/>
              <a:gd name="connsiteY3" fmla="*/ 457201 h 6328114"/>
              <a:gd name="connsiteX4" fmla="*/ 953241 w 1105641"/>
              <a:gd name="connsiteY4" fmla="*/ 6328114 h 6328114"/>
              <a:gd name="connsiteX5" fmla="*/ 0 w 1105641"/>
              <a:gd name="connsiteY5" fmla="*/ 6172200 h 6328114"/>
              <a:gd name="connsiteX6" fmla="*/ 0 w 1105641"/>
              <a:gd name="connsiteY6" fmla="*/ 6172200 h 6328114"/>
              <a:gd name="connsiteX7" fmla="*/ 0 w 1105641"/>
              <a:gd name="connsiteY7" fmla="*/ 6172200 h 6328114"/>
              <a:gd name="connsiteX8" fmla="*/ 0 w 1105641"/>
              <a:gd name="connsiteY8" fmla="*/ 457200 h 6328114"/>
              <a:gd name="connsiteX9" fmla="*/ 133911 w 1105641"/>
              <a:gd name="connsiteY9" fmla="*/ 133911 h 6328114"/>
              <a:gd name="connsiteX10" fmla="*/ 457201 w 1105641"/>
              <a:gd name="connsiteY10" fmla="*/ 1 h 6328114"/>
              <a:gd name="connsiteX11" fmla="*/ 457200 w 1105641"/>
              <a:gd name="connsiteY11"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53241 w 953241"/>
              <a:gd name="connsiteY4" fmla="*/ 6328114 h 6328114"/>
              <a:gd name="connsiteX5" fmla="*/ 0 w 953241"/>
              <a:gd name="connsiteY5" fmla="*/ 6172200 h 6328114"/>
              <a:gd name="connsiteX6" fmla="*/ 0 w 953241"/>
              <a:gd name="connsiteY6" fmla="*/ 6172200 h 6328114"/>
              <a:gd name="connsiteX7" fmla="*/ 0 w 953241"/>
              <a:gd name="connsiteY7" fmla="*/ 6172200 h 6328114"/>
              <a:gd name="connsiteX8" fmla="*/ 0 w 953241"/>
              <a:gd name="connsiteY8" fmla="*/ 457200 h 6328114"/>
              <a:gd name="connsiteX9" fmla="*/ 133911 w 953241"/>
              <a:gd name="connsiteY9" fmla="*/ 133911 h 6328114"/>
              <a:gd name="connsiteX10" fmla="*/ 457201 w 953241"/>
              <a:gd name="connsiteY10" fmla="*/ 1 h 6328114"/>
              <a:gd name="connsiteX11" fmla="*/ 457200 w 953241"/>
              <a:gd name="connsiteY11" fmla="*/ 0 h 6328114"/>
              <a:gd name="connsiteX0" fmla="*/ 457200 w 943191"/>
              <a:gd name="connsiteY0" fmla="*/ 0 h 6312729"/>
              <a:gd name="connsiteX1" fmla="*/ 457200 w 943191"/>
              <a:gd name="connsiteY1" fmla="*/ 0 h 6312729"/>
              <a:gd name="connsiteX2" fmla="*/ 780489 w 943191"/>
              <a:gd name="connsiteY2" fmla="*/ 133911 h 6312729"/>
              <a:gd name="connsiteX3" fmla="*/ 914399 w 943191"/>
              <a:gd name="connsiteY3" fmla="*/ 457201 h 6312729"/>
              <a:gd name="connsiteX4" fmla="*/ 942064 w 943191"/>
              <a:gd name="connsiteY4" fmla="*/ 6312729 h 6312729"/>
              <a:gd name="connsiteX5" fmla="*/ 0 w 943191"/>
              <a:gd name="connsiteY5" fmla="*/ 6172200 h 6312729"/>
              <a:gd name="connsiteX6" fmla="*/ 0 w 943191"/>
              <a:gd name="connsiteY6" fmla="*/ 6172200 h 6312729"/>
              <a:gd name="connsiteX7" fmla="*/ 0 w 943191"/>
              <a:gd name="connsiteY7" fmla="*/ 6172200 h 6312729"/>
              <a:gd name="connsiteX8" fmla="*/ 0 w 943191"/>
              <a:gd name="connsiteY8" fmla="*/ 457200 h 6312729"/>
              <a:gd name="connsiteX9" fmla="*/ 133911 w 943191"/>
              <a:gd name="connsiteY9" fmla="*/ 133911 h 6312729"/>
              <a:gd name="connsiteX10" fmla="*/ 457201 w 943191"/>
              <a:gd name="connsiteY10" fmla="*/ 1 h 6312729"/>
              <a:gd name="connsiteX11" fmla="*/ 457200 w 943191"/>
              <a:gd name="connsiteY11" fmla="*/ 0 h 6312729"/>
              <a:gd name="connsiteX0" fmla="*/ 0 w 1033504"/>
              <a:gd name="connsiteY0" fmla="*/ 6172200 h 6404169"/>
              <a:gd name="connsiteX1" fmla="*/ 0 w 1033504"/>
              <a:gd name="connsiteY1" fmla="*/ 6172200 h 6404169"/>
              <a:gd name="connsiteX2" fmla="*/ 0 w 1033504"/>
              <a:gd name="connsiteY2" fmla="*/ 6172200 h 6404169"/>
              <a:gd name="connsiteX3" fmla="*/ 0 w 1033504"/>
              <a:gd name="connsiteY3" fmla="*/ 457200 h 6404169"/>
              <a:gd name="connsiteX4" fmla="*/ 133911 w 1033504"/>
              <a:gd name="connsiteY4" fmla="*/ 133911 h 6404169"/>
              <a:gd name="connsiteX5" fmla="*/ 457201 w 1033504"/>
              <a:gd name="connsiteY5" fmla="*/ 1 h 6404169"/>
              <a:gd name="connsiteX6" fmla="*/ 457200 w 1033504"/>
              <a:gd name="connsiteY6" fmla="*/ 0 h 6404169"/>
              <a:gd name="connsiteX7" fmla="*/ 457200 w 1033504"/>
              <a:gd name="connsiteY7" fmla="*/ 0 h 6404169"/>
              <a:gd name="connsiteX8" fmla="*/ 780489 w 1033504"/>
              <a:gd name="connsiteY8" fmla="*/ 133911 h 6404169"/>
              <a:gd name="connsiteX9" fmla="*/ 914399 w 1033504"/>
              <a:gd name="connsiteY9" fmla="*/ 457201 h 6404169"/>
              <a:gd name="connsiteX10" fmla="*/ 1033504 w 1033504"/>
              <a:gd name="connsiteY10" fmla="*/ 6404169 h 6404169"/>
              <a:gd name="connsiteX0" fmla="*/ 0 w 1007327"/>
              <a:gd name="connsiteY0" fmla="*/ 6172200 h 6354462"/>
              <a:gd name="connsiteX1" fmla="*/ 0 w 1007327"/>
              <a:gd name="connsiteY1" fmla="*/ 6172200 h 6354462"/>
              <a:gd name="connsiteX2" fmla="*/ 0 w 1007327"/>
              <a:gd name="connsiteY2" fmla="*/ 6172200 h 6354462"/>
              <a:gd name="connsiteX3" fmla="*/ 0 w 1007327"/>
              <a:gd name="connsiteY3" fmla="*/ 457200 h 6354462"/>
              <a:gd name="connsiteX4" fmla="*/ 133911 w 1007327"/>
              <a:gd name="connsiteY4" fmla="*/ 133911 h 6354462"/>
              <a:gd name="connsiteX5" fmla="*/ 457201 w 1007327"/>
              <a:gd name="connsiteY5" fmla="*/ 1 h 6354462"/>
              <a:gd name="connsiteX6" fmla="*/ 457200 w 1007327"/>
              <a:gd name="connsiteY6" fmla="*/ 0 h 6354462"/>
              <a:gd name="connsiteX7" fmla="*/ 457200 w 1007327"/>
              <a:gd name="connsiteY7" fmla="*/ 0 h 6354462"/>
              <a:gd name="connsiteX8" fmla="*/ 780489 w 1007327"/>
              <a:gd name="connsiteY8" fmla="*/ 133911 h 6354462"/>
              <a:gd name="connsiteX9" fmla="*/ 914399 w 1007327"/>
              <a:gd name="connsiteY9" fmla="*/ 457201 h 6354462"/>
              <a:gd name="connsiteX10" fmla="*/ 1007327 w 1007327"/>
              <a:gd name="connsiteY10" fmla="*/ 6354462 h 6354462"/>
              <a:gd name="connsiteX0" fmla="*/ 0 w 1029242"/>
              <a:gd name="connsiteY0" fmla="*/ 6172200 h 6330704"/>
              <a:gd name="connsiteX1" fmla="*/ 0 w 1029242"/>
              <a:gd name="connsiteY1" fmla="*/ 6172200 h 6330704"/>
              <a:gd name="connsiteX2" fmla="*/ 0 w 1029242"/>
              <a:gd name="connsiteY2" fmla="*/ 6172200 h 6330704"/>
              <a:gd name="connsiteX3" fmla="*/ 0 w 1029242"/>
              <a:gd name="connsiteY3" fmla="*/ 457200 h 6330704"/>
              <a:gd name="connsiteX4" fmla="*/ 133911 w 1029242"/>
              <a:gd name="connsiteY4" fmla="*/ 133911 h 6330704"/>
              <a:gd name="connsiteX5" fmla="*/ 457201 w 1029242"/>
              <a:gd name="connsiteY5" fmla="*/ 1 h 6330704"/>
              <a:gd name="connsiteX6" fmla="*/ 457200 w 1029242"/>
              <a:gd name="connsiteY6" fmla="*/ 0 h 6330704"/>
              <a:gd name="connsiteX7" fmla="*/ 457200 w 1029242"/>
              <a:gd name="connsiteY7" fmla="*/ 0 h 6330704"/>
              <a:gd name="connsiteX8" fmla="*/ 780489 w 1029242"/>
              <a:gd name="connsiteY8" fmla="*/ 133911 h 6330704"/>
              <a:gd name="connsiteX9" fmla="*/ 914399 w 1029242"/>
              <a:gd name="connsiteY9" fmla="*/ 457201 h 6330704"/>
              <a:gd name="connsiteX10" fmla="*/ 1029242 w 1029242"/>
              <a:gd name="connsiteY10" fmla="*/ 6330704 h 6330704"/>
              <a:gd name="connsiteX0" fmla="*/ 0 w 964937"/>
              <a:gd name="connsiteY0" fmla="*/ 6172200 h 6306905"/>
              <a:gd name="connsiteX1" fmla="*/ 0 w 964937"/>
              <a:gd name="connsiteY1" fmla="*/ 6172200 h 6306905"/>
              <a:gd name="connsiteX2" fmla="*/ 0 w 964937"/>
              <a:gd name="connsiteY2" fmla="*/ 6172200 h 6306905"/>
              <a:gd name="connsiteX3" fmla="*/ 0 w 964937"/>
              <a:gd name="connsiteY3" fmla="*/ 457200 h 6306905"/>
              <a:gd name="connsiteX4" fmla="*/ 133911 w 964937"/>
              <a:gd name="connsiteY4" fmla="*/ 133911 h 6306905"/>
              <a:gd name="connsiteX5" fmla="*/ 457201 w 964937"/>
              <a:gd name="connsiteY5" fmla="*/ 1 h 6306905"/>
              <a:gd name="connsiteX6" fmla="*/ 457200 w 964937"/>
              <a:gd name="connsiteY6" fmla="*/ 0 h 6306905"/>
              <a:gd name="connsiteX7" fmla="*/ 457200 w 964937"/>
              <a:gd name="connsiteY7" fmla="*/ 0 h 6306905"/>
              <a:gd name="connsiteX8" fmla="*/ 780489 w 964937"/>
              <a:gd name="connsiteY8" fmla="*/ 133911 h 6306905"/>
              <a:gd name="connsiteX9" fmla="*/ 914399 w 964937"/>
              <a:gd name="connsiteY9" fmla="*/ 457201 h 6306905"/>
              <a:gd name="connsiteX10" fmla="*/ 964937 w 964937"/>
              <a:gd name="connsiteY10" fmla="*/ 6306905 h 6306905"/>
              <a:gd name="connsiteX0" fmla="*/ 0 w 958626"/>
              <a:gd name="connsiteY0" fmla="*/ 6172200 h 6346750"/>
              <a:gd name="connsiteX1" fmla="*/ 0 w 958626"/>
              <a:gd name="connsiteY1" fmla="*/ 6172200 h 6346750"/>
              <a:gd name="connsiteX2" fmla="*/ 0 w 958626"/>
              <a:gd name="connsiteY2" fmla="*/ 6172200 h 6346750"/>
              <a:gd name="connsiteX3" fmla="*/ 0 w 958626"/>
              <a:gd name="connsiteY3" fmla="*/ 457200 h 6346750"/>
              <a:gd name="connsiteX4" fmla="*/ 133911 w 958626"/>
              <a:gd name="connsiteY4" fmla="*/ 133911 h 6346750"/>
              <a:gd name="connsiteX5" fmla="*/ 457201 w 958626"/>
              <a:gd name="connsiteY5" fmla="*/ 1 h 6346750"/>
              <a:gd name="connsiteX6" fmla="*/ 457200 w 958626"/>
              <a:gd name="connsiteY6" fmla="*/ 0 h 6346750"/>
              <a:gd name="connsiteX7" fmla="*/ 457200 w 958626"/>
              <a:gd name="connsiteY7" fmla="*/ 0 h 6346750"/>
              <a:gd name="connsiteX8" fmla="*/ 780489 w 958626"/>
              <a:gd name="connsiteY8" fmla="*/ 133911 h 6346750"/>
              <a:gd name="connsiteX9" fmla="*/ 914399 w 958626"/>
              <a:gd name="connsiteY9" fmla="*/ 457201 h 6346750"/>
              <a:gd name="connsiteX10" fmla="*/ 958626 w 958626"/>
              <a:gd name="connsiteY10" fmla="*/ 6346750 h 6346750"/>
              <a:gd name="connsiteX0" fmla="*/ 0 w 960730"/>
              <a:gd name="connsiteY0" fmla="*/ 6172200 h 6333468"/>
              <a:gd name="connsiteX1" fmla="*/ 0 w 960730"/>
              <a:gd name="connsiteY1" fmla="*/ 6172200 h 6333468"/>
              <a:gd name="connsiteX2" fmla="*/ 0 w 960730"/>
              <a:gd name="connsiteY2" fmla="*/ 6172200 h 6333468"/>
              <a:gd name="connsiteX3" fmla="*/ 0 w 960730"/>
              <a:gd name="connsiteY3" fmla="*/ 457200 h 6333468"/>
              <a:gd name="connsiteX4" fmla="*/ 133911 w 960730"/>
              <a:gd name="connsiteY4" fmla="*/ 133911 h 6333468"/>
              <a:gd name="connsiteX5" fmla="*/ 457201 w 960730"/>
              <a:gd name="connsiteY5" fmla="*/ 1 h 6333468"/>
              <a:gd name="connsiteX6" fmla="*/ 457200 w 960730"/>
              <a:gd name="connsiteY6" fmla="*/ 0 h 6333468"/>
              <a:gd name="connsiteX7" fmla="*/ 457200 w 960730"/>
              <a:gd name="connsiteY7" fmla="*/ 0 h 6333468"/>
              <a:gd name="connsiteX8" fmla="*/ 780489 w 960730"/>
              <a:gd name="connsiteY8" fmla="*/ 133911 h 6333468"/>
              <a:gd name="connsiteX9" fmla="*/ 914399 w 960730"/>
              <a:gd name="connsiteY9" fmla="*/ 457201 h 6333468"/>
              <a:gd name="connsiteX10" fmla="*/ 960730 w 960730"/>
              <a:gd name="connsiteY10" fmla="*/ 6333468 h 6333468"/>
              <a:gd name="connsiteX0" fmla="*/ 0 w 962833"/>
              <a:gd name="connsiteY0" fmla="*/ 6172200 h 6320186"/>
              <a:gd name="connsiteX1" fmla="*/ 0 w 962833"/>
              <a:gd name="connsiteY1" fmla="*/ 6172200 h 6320186"/>
              <a:gd name="connsiteX2" fmla="*/ 0 w 962833"/>
              <a:gd name="connsiteY2" fmla="*/ 6172200 h 6320186"/>
              <a:gd name="connsiteX3" fmla="*/ 0 w 962833"/>
              <a:gd name="connsiteY3" fmla="*/ 457200 h 6320186"/>
              <a:gd name="connsiteX4" fmla="*/ 133911 w 962833"/>
              <a:gd name="connsiteY4" fmla="*/ 133911 h 6320186"/>
              <a:gd name="connsiteX5" fmla="*/ 457201 w 962833"/>
              <a:gd name="connsiteY5" fmla="*/ 1 h 6320186"/>
              <a:gd name="connsiteX6" fmla="*/ 457200 w 962833"/>
              <a:gd name="connsiteY6" fmla="*/ 0 h 6320186"/>
              <a:gd name="connsiteX7" fmla="*/ 457200 w 962833"/>
              <a:gd name="connsiteY7" fmla="*/ 0 h 6320186"/>
              <a:gd name="connsiteX8" fmla="*/ 780489 w 962833"/>
              <a:gd name="connsiteY8" fmla="*/ 133911 h 6320186"/>
              <a:gd name="connsiteX9" fmla="*/ 914399 w 962833"/>
              <a:gd name="connsiteY9" fmla="*/ 457201 h 6320186"/>
              <a:gd name="connsiteX10" fmla="*/ 962833 w 962833"/>
              <a:gd name="connsiteY10" fmla="*/ 6320186 h 6320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2833" h="6320186">
                <a:moveTo>
                  <a:pt x="0" y="6172200"/>
                </a:moveTo>
                <a:lnTo>
                  <a:pt x="0" y="6172200"/>
                </a:lnTo>
                <a:lnTo>
                  <a:pt x="0" y="6172200"/>
                </a:lnTo>
                <a:lnTo>
                  <a:pt x="0" y="457200"/>
                </a:lnTo>
                <a:cubicBezTo>
                  <a:pt x="0" y="335943"/>
                  <a:pt x="48169" y="219652"/>
                  <a:pt x="133911" y="133911"/>
                </a:cubicBezTo>
                <a:cubicBezTo>
                  <a:pt x="219653" y="48169"/>
                  <a:pt x="335944" y="0"/>
                  <a:pt x="457201" y="1"/>
                </a:cubicBezTo>
                <a:lnTo>
                  <a:pt x="457200" y="0"/>
                </a:lnTo>
                <a:lnTo>
                  <a:pt x="457200" y="0"/>
                </a:lnTo>
                <a:cubicBezTo>
                  <a:pt x="578457" y="0"/>
                  <a:pt x="694748" y="48169"/>
                  <a:pt x="780489" y="133911"/>
                </a:cubicBezTo>
                <a:cubicBezTo>
                  <a:pt x="866231" y="219653"/>
                  <a:pt x="914400" y="335944"/>
                  <a:pt x="914399" y="457201"/>
                </a:cubicBezTo>
                <a:cubicBezTo>
                  <a:pt x="943191" y="1489568"/>
                  <a:pt x="870354" y="4525828"/>
                  <a:pt x="962833" y="6320186"/>
                </a:cubicBezTo>
              </a:path>
            </a:pathLst>
          </a:custGeom>
          <a:solidFill>
            <a:schemeClr val="tx2">
              <a:alpha val="5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4" name="Freeform 23"/>
          <p:cNvSpPr/>
          <p:nvPr/>
        </p:nvSpPr>
        <p:spPr>
          <a:xfrm rot="15660000">
            <a:off x="5624128" y="78644"/>
            <a:ext cx="962833" cy="6320186"/>
          </a:xfrm>
          <a:custGeom>
            <a:avLst/>
            <a:gdLst>
              <a:gd name="connsiteX0" fmla="*/ 457200 w 914400"/>
              <a:gd name="connsiteY0" fmla="*/ 0 h 6172200"/>
              <a:gd name="connsiteX1" fmla="*/ 457200 w 914400"/>
              <a:gd name="connsiteY1" fmla="*/ 0 h 6172200"/>
              <a:gd name="connsiteX2" fmla="*/ 780489 w 914400"/>
              <a:gd name="connsiteY2" fmla="*/ 133911 h 6172200"/>
              <a:gd name="connsiteX3" fmla="*/ 914399 w 914400"/>
              <a:gd name="connsiteY3" fmla="*/ 457201 h 6172200"/>
              <a:gd name="connsiteX4" fmla="*/ 914400 w 914400"/>
              <a:gd name="connsiteY4" fmla="*/ 6172200 h 6172200"/>
              <a:gd name="connsiteX5" fmla="*/ 914400 w 914400"/>
              <a:gd name="connsiteY5" fmla="*/ 6172200 h 6172200"/>
              <a:gd name="connsiteX6" fmla="*/ 914400 w 914400"/>
              <a:gd name="connsiteY6" fmla="*/ 6172200 h 6172200"/>
              <a:gd name="connsiteX7" fmla="*/ 0 w 914400"/>
              <a:gd name="connsiteY7" fmla="*/ 6172200 h 6172200"/>
              <a:gd name="connsiteX8" fmla="*/ 0 w 914400"/>
              <a:gd name="connsiteY8" fmla="*/ 6172200 h 6172200"/>
              <a:gd name="connsiteX9" fmla="*/ 0 w 914400"/>
              <a:gd name="connsiteY9" fmla="*/ 6172200 h 6172200"/>
              <a:gd name="connsiteX10" fmla="*/ 0 w 914400"/>
              <a:gd name="connsiteY10" fmla="*/ 457200 h 6172200"/>
              <a:gd name="connsiteX11" fmla="*/ 133911 w 914400"/>
              <a:gd name="connsiteY11" fmla="*/ 133911 h 6172200"/>
              <a:gd name="connsiteX12" fmla="*/ 457201 w 914400"/>
              <a:gd name="connsiteY12" fmla="*/ 1 h 6172200"/>
              <a:gd name="connsiteX13" fmla="*/ 457200 w 914400"/>
              <a:gd name="connsiteY13" fmla="*/ 0 h 6172200"/>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14400 w 953241"/>
              <a:gd name="connsiteY5" fmla="*/ 6172200 h 6328114"/>
              <a:gd name="connsiteX6" fmla="*/ 953241 w 953241"/>
              <a:gd name="connsiteY6" fmla="*/ 6328114 h 6328114"/>
              <a:gd name="connsiteX7" fmla="*/ 0 w 953241"/>
              <a:gd name="connsiteY7" fmla="*/ 6172200 h 6328114"/>
              <a:gd name="connsiteX8" fmla="*/ 0 w 953241"/>
              <a:gd name="connsiteY8" fmla="*/ 6172200 h 6328114"/>
              <a:gd name="connsiteX9" fmla="*/ 0 w 953241"/>
              <a:gd name="connsiteY9" fmla="*/ 6172200 h 6328114"/>
              <a:gd name="connsiteX10" fmla="*/ 0 w 953241"/>
              <a:gd name="connsiteY10" fmla="*/ 457200 h 6328114"/>
              <a:gd name="connsiteX11" fmla="*/ 133911 w 953241"/>
              <a:gd name="connsiteY11" fmla="*/ 133911 h 6328114"/>
              <a:gd name="connsiteX12" fmla="*/ 457201 w 953241"/>
              <a:gd name="connsiteY12" fmla="*/ 1 h 6328114"/>
              <a:gd name="connsiteX13" fmla="*/ 457200 w 953241"/>
              <a:gd name="connsiteY13"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53241 w 953241"/>
              <a:gd name="connsiteY5" fmla="*/ 6328114 h 6328114"/>
              <a:gd name="connsiteX6" fmla="*/ 0 w 953241"/>
              <a:gd name="connsiteY6" fmla="*/ 6172200 h 6328114"/>
              <a:gd name="connsiteX7" fmla="*/ 0 w 953241"/>
              <a:gd name="connsiteY7" fmla="*/ 6172200 h 6328114"/>
              <a:gd name="connsiteX8" fmla="*/ 0 w 953241"/>
              <a:gd name="connsiteY8" fmla="*/ 6172200 h 6328114"/>
              <a:gd name="connsiteX9" fmla="*/ 0 w 953241"/>
              <a:gd name="connsiteY9" fmla="*/ 457200 h 6328114"/>
              <a:gd name="connsiteX10" fmla="*/ 133911 w 953241"/>
              <a:gd name="connsiteY10" fmla="*/ 133911 h 6328114"/>
              <a:gd name="connsiteX11" fmla="*/ 457201 w 953241"/>
              <a:gd name="connsiteY11" fmla="*/ 1 h 6328114"/>
              <a:gd name="connsiteX12" fmla="*/ 457200 w 953241"/>
              <a:gd name="connsiteY12" fmla="*/ 0 h 6328114"/>
              <a:gd name="connsiteX0" fmla="*/ 457200 w 1105641"/>
              <a:gd name="connsiteY0" fmla="*/ 0 h 6328114"/>
              <a:gd name="connsiteX1" fmla="*/ 457200 w 1105641"/>
              <a:gd name="connsiteY1" fmla="*/ 0 h 6328114"/>
              <a:gd name="connsiteX2" fmla="*/ 780489 w 1105641"/>
              <a:gd name="connsiteY2" fmla="*/ 133911 h 6328114"/>
              <a:gd name="connsiteX3" fmla="*/ 914399 w 1105641"/>
              <a:gd name="connsiteY3" fmla="*/ 457201 h 6328114"/>
              <a:gd name="connsiteX4" fmla="*/ 953241 w 1105641"/>
              <a:gd name="connsiteY4" fmla="*/ 6328114 h 6328114"/>
              <a:gd name="connsiteX5" fmla="*/ 0 w 1105641"/>
              <a:gd name="connsiteY5" fmla="*/ 6172200 h 6328114"/>
              <a:gd name="connsiteX6" fmla="*/ 0 w 1105641"/>
              <a:gd name="connsiteY6" fmla="*/ 6172200 h 6328114"/>
              <a:gd name="connsiteX7" fmla="*/ 0 w 1105641"/>
              <a:gd name="connsiteY7" fmla="*/ 6172200 h 6328114"/>
              <a:gd name="connsiteX8" fmla="*/ 0 w 1105641"/>
              <a:gd name="connsiteY8" fmla="*/ 457200 h 6328114"/>
              <a:gd name="connsiteX9" fmla="*/ 133911 w 1105641"/>
              <a:gd name="connsiteY9" fmla="*/ 133911 h 6328114"/>
              <a:gd name="connsiteX10" fmla="*/ 457201 w 1105641"/>
              <a:gd name="connsiteY10" fmla="*/ 1 h 6328114"/>
              <a:gd name="connsiteX11" fmla="*/ 457200 w 1105641"/>
              <a:gd name="connsiteY11"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53241 w 953241"/>
              <a:gd name="connsiteY4" fmla="*/ 6328114 h 6328114"/>
              <a:gd name="connsiteX5" fmla="*/ 0 w 953241"/>
              <a:gd name="connsiteY5" fmla="*/ 6172200 h 6328114"/>
              <a:gd name="connsiteX6" fmla="*/ 0 w 953241"/>
              <a:gd name="connsiteY6" fmla="*/ 6172200 h 6328114"/>
              <a:gd name="connsiteX7" fmla="*/ 0 w 953241"/>
              <a:gd name="connsiteY7" fmla="*/ 6172200 h 6328114"/>
              <a:gd name="connsiteX8" fmla="*/ 0 w 953241"/>
              <a:gd name="connsiteY8" fmla="*/ 457200 h 6328114"/>
              <a:gd name="connsiteX9" fmla="*/ 133911 w 953241"/>
              <a:gd name="connsiteY9" fmla="*/ 133911 h 6328114"/>
              <a:gd name="connsiteX10" fmla="*/ 457201 w 953241"/>
              <a:gd name="connsiteY10" fmla="*/ 1 h 6328114"/>
              <a:gd name="connsiteX11" fmla="*/ 457200 w 953241"/>
              <a:gd name="connsiteY11" fmla="*/ 0 h 6328114"/>
              <a:gd name="connsiteX0" fmla="*/ 457200 w 943191"/>
              <a:gd name="connsiteY0" fmla="*/ 0 h 6312729"/>
              <a:gd name="connsiteX1" fmla="*/ 457200 w 943191"/>
              <a:gd name="connsiteY1" fmla="*/ 0 h 6312729"/>
              <a:gd name="connsiteX2" fmla="*/ 780489 w 943191"/>
              <a:gd name="connsiteY2" fmla="*/ 133911 h 6312729"/>
              <a:gd name="connsiteX3" fmla="*/ 914399 w 943191"/>
              <a:gd name="connsiteY3" fmla="*/ 457201 h 6312729"/>
              <a:gd name="connsiteX4" fmla="*/ 942064 w 943191"/>
              <a:gd name="connsiteY4" fmla="*/ 6312729 h 6312729"/>
              <a:gd name="connsiteX5" fmla="*/ 0 w 943191"/>
              <a:gd name="connsiteY5" fmla="*/ 6172200 h 6312729"/>
              <a:gd name="connsiteX6" fmla="*/ 0 w 943191"/>
              <a:gd name="connsiteY6" fmla="*/ 6172200 h 6312729"/>
              <a:gd name="connsiteX7" fmla="*/ 0 w 943191"/>
              <a:gd name="connsiteY7" fmla="*/ 6172200 h 6312729"/>
              <a:gd name="connsiteX8" fmla="*/ 0 w 943191"/>
              <a:gd name="connsiteY8" fmla="*/ 457200 h 6312729"/>
              <a:gd name="connsiteX9" fmla="*/ 133911 w 943191"/>
              <a:gd name="connsiteY9" fmla="*/ 133911 h 6312729"/>
              <a:gd name="connsiteX10" fmla="*/ 457201 w 943191"/>
              <a:gd name="connsiteY10" fmla="*/ 1 h 6312729"/>
              <a:gd name="connsiteX11" fmla="*/ 457200 w 943191"/>
              <a:gd name="connsiteY11" fmla="*/ 0 h 6312729"/>
              <a:gd name="connsiteX0" fmla="*/ 0 w 1033504"/>
              <a:gd name="connsiteY0" fmla="*/ 6172200 h 6404169"/>
              <a:gd name="connsiteX1" fmla="*/ 0 w 1033504"/>
              <a:gd name="connsiteY1" fmla="*/ 6172200 h 6404169"/>
              <a:gd name="connsiteX2" fmla="*/ 0 w 1033504"/>
              <a:gd name="connsiteY2" fmla="*/ 6172200 h 6404169"/>
              <a:gd name="connsiteX3" fmla="*/ 0 w 1033504"/>
              <a:gd name="connsiteY3" fmla="*/ 457200 h 6404169"/>
              <a:gd name="connsiteX4" fmla="*/ 133911 w 1033504"/>
              <a:gd name="connsiteY4" fmla="*/ 133911 h 6404169"/>
              <a:gd name="connsiteX5" fmla="*/ 457201 w 1033504"/>
              <a:gd name="connsiteY5" fmla="*/ 1 h 6404169"/>
              <a:gd name="connsiteX6" fmla="*/ 457200 w 1033504"/>
              <a:gd name="connsiteY6" fmla="*/ 0 h 6404169"/>
              <a:gd name="connsiteX7" fmla="*/ 457200 w 1033504"/>
              <a:gd name="connsiteY7" fmla="*/ 0 h 6404169"/>
              <a:gd name="connsiteX8" fmla="*/ 780489 w 1033504"/>
              <a:gd name="connsiteY8" fmla="*/ 133911 h 6404169"/>
              <a:gd name="connsiteX9" fmla="*/ 914399 w 1033504"/>
              <a:gd name="connsiteY9" fmla="*/ 457201 h 6404169"/>
              <a:gd name="connsiteX10" fmla="*/ 1033504 w 1033504"/>
              <a:gd name="connsiteY10" fmla="*/ 6404169 h 6404169"/>
              <a:gd name="connsiteX0" fmla="*/ 0 w 1007327"/>
              <a:gd name="connsiteY0" fmla="*/ 6172200 h 6354462"/>
              <a:gd name="connsiteX1" fmla="*/ 0 w 1007327"/>
              <a:gd name="connsiteY1" fmla="*/ 6172200 h 6354462"/>
              <a:gd name="connsiteX2" fmla="*/ 0 w 1007327"/>
              <a:gd name="connsiteY2" fmla="*/ 6172200 h 6354462"/>
              <a:gd name="connsiteX3" fmla="*/ 0 w 1007327"/>
              <a:gd name="connsiteY3" fmla="*/ 457200 h 6354462"/>
              <a:gd name="connsiteX4" fmla="*/ 133911 w 1007327"/>
              <a:gd name="connsiteY4" fmla="*/ 133911 h 6354462"/>
              <a:gd name="connsiteX5" fmla="*/ 457201 w 1007327"/>
              <a:gd name="connsiteY5" fmla="*/ 1 h 6354462"/>
              <a:gd name="connsiteX6" fmla="*/ 457200 w 1007327"/>
              <a:gd name="connsiteY6" fmla="*/ 0 h 6354462"/>
              <a:gd name="connsiteX7" fmla="*/ 457200 w 1007327"/>
              <a:gd name="connsiteY7" fmla="*/ 0 h 6354462"/>
              <a:gd name="connsiteX8" fmla="*/ 780489 w 1007327"/>
              <a:gd name="connsiteY8" fmla="*/ 133911 h 6354462"/>
              <a:gd name="connsiteX9" fmla="*/ 914399 w 1007327"/>
              <a:gd name="connsiteY9" fmla="*/ 457201 h 6354462"/>
              <a:gd name="connsiteX10" fmla="*/ 1007327 w 1007327"/>
              <a:gd name="connsiteY10" fmla="*/ 6354462 h 6354462"/>
              <a:gd name="connsiteX0" fmla="*/ 0 w 1029242"/>
              <a:gd name="connsiteY0" fmla="*/ 6172200 h 6330704"/>
              <a:gd name="connsiteX1" fmla="*/ 0 w 1029242"/>
              <a:gd name="connsiteY1" fmla="*/ 6172200 h 6330704"/>
              <a:gd name="connsiteX2" fmla="*/ 0 w 1029242"/>
              <a:gd name="connsiteY2" fmla="*/ 6172200 h 6330704"/>
              <a:gd name="connsiteX3" fmla="*/ 0 w 1029242"/>
              <a:gd name="connsiteY3" fmla="*/ 457200 h 6330704"/>
              <a:gd name="connsiteX4" fmla="*/ 133911 w 1029242"/>
              <a:gd name="connsiteY4" fmla="*/ 133911 h 6330704"/>
              <a:gd name="connsiteX5" fmla="*/ 457201 w 1029242"/>
              <a:gd name="connsiteY5" fmla="*/ 1 h 6330704"/>
              <a:gd name="connsiteX6" fmla="*/ 457200 w 1029242"/>
              <a:gd name="connsiteY6" fmla="*/ 0 h 6330704"/>
              <a:gd name="connsiteX7" fmla="*/ 457200 w 1029242"/>
              <a:gd name="connsiteY7" fmla="*/ 0 h 6330704"/>
              <a:gd name="connsiteX8" fmla="*/ 780489 w 1029242"/>
              <a:gd name="connsiteY8" fmla="*/ 133911 h 6330704"/>
              <a:gd name="connsiteX9" fmla="*/ 914399 w 1029242"/>
              <a:gd name="connsiteY9" fmla="*/ 457201 h 6330704"/>
              <a:gd name="connsiteX10" fmla="*/ 1029242 w 1029242"/>
              <a:gd name="connsiteY10" fmla="*/ 6330704 h 6330704"/>
              <a:gd name="connsiteX0" fmla="*/ 0 w 964937"/>
              <a:gd name="connsiteY0" fmla="*/ 6172200 h 6306905"/>
              <a:gd name="connsiteX1" fmla="*/ 0 w 964937"/>
              <a:gd name="connsiteY1" fmla="*/ 6172200 h 6306905"/>
              <a:gd name="connsiteX2" fmla="*/ 0 w 964937"/>
              <a:gd name="connsiteY2" fmla="*/ 6172200 h 6306905"/>
              <a:gd name="connsiteX3" fmla="*/ 0 w 964937"/>
              <a:gd name="connsiteY3" fmla="*/ 457200 h 6306905"/>
              <a:gd name="connsiteX4" fmla="*/ 133911 w 964937"/>
              <a:gd name="connsiteY4" fmla="*/ 133911 h 6306905"/>
              <a:gd name="connsiteX5" fmla="*/ 457201 w 964937"/>
              <a:gd name="connsiteY5" fmla="*/ 1 h 6306905"/>
              <a:gd name="connsiteX6" fmla="*/ 457200 w 964937"/>
              <a:gd name="connsiteY6" fmla="*/ 0 h 6306905"/>
              <a:gd name="connsiteX7" fmla="*/ 457200 w 964937"/>
              <a:gd name="connsiteY7" fmla="*/ 0 h 6306905"/>
              <a:gd name="connsiteX8" fmla="*/ 780489 w 964937"/>
              <a:gd name="connsiteY8" fmla="*/ 133911 h 6306905"/>
              <a:gd name="connsiteX9" fmla="*/ 914399 w 964937"/>
              <a:gd name="connsiteY9" fmla="*/ 457201 h 6306905"/>
              <a:gd name="connsiteX10" fmla="*/ 964937 w 964937"/>
              <a:gd name="connsiteY10" fmla="*/ 6306905 h 6306905"/>
              <a:gd name="connsiteX0" fmla="*/ 0 w 958626"/>
              <a:gd name="connsiteY0" fmla="*/ 6172200 h 6346750"/>
              <a:gd name="connsiteX1" fmla="*/ 0 w 958626"/>
              <a:gd name="connsiteY1" fmla="*/ 6172200 h 6346750"/>
              <a:gd name="connsiteX2" fmla="*/ 0 w 958626"/>
              <a:gd name="connsiteY2" fmla="*/ 6172200 h 6346750"/>
              <a:gd name="connsiteX3" fmla="*/ 0 w 958626"/>
              <a:gd name="connsiteY3" fmla="*/ 457200 h 6346750"/>
              <a:gd name="connsiteX4" fmla="*/ 133911 w 958626"/>
              <a:gd name="connsiteY4" fmla="*/ 133911 h 6346750"/>
              <a:gd name="connsiteX5" fmla="*/ 457201 w 958626"/>
              <a:gd name="connsiteY5" fmla="*/ 1 h 6346750"/>
              <a:gd name="connsiteX6" fmla="*/ 457200 w 958626"/>
              <a:gd name="connsiteY6" fmla="*/ 0 h 6346750"/>
              <a:gd name="connsiteX7" fmla="*/ 457200 w 958626"/>
              <a:gd name="connsiteY7" fmla="*/ 0 h 6346750"/>
              <a:gd name="connsiteX8" fmla="*/ 780489 w 958626"/>
              <a:gd name="connsiteY8" fmla="*/ 133911 h 6346750"/>
              <a:gd name="connsiteX9" fmla="*/ 914399 w 958626"/>
              <a:gd name="connsiteY9" fmla="*/ 457201 h 6346750"/>
              <a:gd name="connsiteX10" fmla="*/ 958626 w 958626"/>
              <a:gd name="connsiteY10" fmla="*/ 6346750 h 6346750"/>
              <a:gd name="connsiteX0" fmla="*/ 0 w 960730"/>
              <a:gd name="connsiteY0" fmla="*/ 6172200 h 6333468"/>
              <a:gd name="connsiteX1" fmla="*/ 0 w 960730"/>
              <a:gd name="connsiteY1" fmla="*/ 6172200 h 6333468"/>
              <a:gd name="connsiteX2" fmla="*/ 0 w 960730"/>
              <a:gd name="connsiteY2" fmla="*/ 6172200 h 6333468"/>
              <a:gd name="connsiteX3" fmla="*/ 0 w 960730"/>
              <a:gd name="connsiteY3" fmla="*/ 457200 h 6333468"/>
              <a:gd name="connsiteX4" fmla="*/ 133911 w 960730"/>
              <a:gd name="connsiteY4" fmla="*/ 133911 h 6333468"/>
              <a:gd name="connsiteX5" fmla="*/ 457201 w 960730"/>
              <a:gd name="connsiteY5" fmla="*/ 1 h 6333468"/>
              <a:gd name="connsiteX6" fmla="*/ 457200 w 960730"/>
              <a:gd name="connsiteY6" fmla="*/ 0 h 6333468"/>
              <a:gd name="connsiteX7" fmla="*/ 457200 w 960730"/>
              <a:gd name="connsiteY7" fmla="*/ 0 h 6333468"/>
              <a:gd name="connsiteX8" fmla="*/ 780489 w 960730"/>
              <a:gd name="connsiteY8" fmla="*/ 133911 h 6333468"/>
              <a:gd name="connsiteX9" fmla="*/ 914399 w 960730"/>
              <a:gd name="connsiteY9" fmla="*/ 457201 h 6333468"/>
              <a:gd name="connsiteX10" fmla="*/ 960730 w 960730"/>
              <a:gd name="connsiteY10" fmla="*/ 6333468 h 6333468"/>
              <a:gd name="connsiteX0" fmla="*/ 0 w 962833"/>
              <a:gd name="connsiteY0" fmla="*/ 6172200 h 6320186"/>
              <a:gd name="connsiteX1" fmla="*/ 0 w 962833"/>
              <a:gd name="connsiteY1" fmla="*/ 6172200 h 6320186"/>
              <a:gd name="connsiteX2" fmla="*/ 0 w 962833"/>
              <a:gd name="connsiteY2" fmla="*/ 6172200 h 6320186"/>
              <a:gd name="connsiteX3" fmla="*/ 0 w 962833"/>
              <a:gd name="connsiteY3" fmla="*/ 457200 h 6320186"/>
              <a:gd name="connsiteX4" fmla="*/ 133911 w 962833"/>
              <a:gd name="connsiteY4" fmla="*/ 133911 h 6320186"/>
              <a:gd name="connsiteX5" fmla="*/ 457201 w 962833"/>
              <a:gd name="connsiteY5" fmla="*/ 1 h 6320186"/>
              <a:gd name="connsiteX6" fmla="*/ 457200 w 962833"/>
              <a:gd name="connsiteY6" fmla="*/ 0 h 6320186"/>
              <a:gd name="connsiteX7" fmla="*/ 457200 w 962833"/>
              <a:gd name="connsiteY7" fmla="*/ 0 h 6320186"/>
              <a:gd name="connsiteX8" fmla="*/ 780489 w 962833"/>
              <a:gd name="connsiteY8" fmla="*/ 133911 h 6320186"/>
              <a:gd name="connsiteX9" fmla="*/ 914399 w 962833"/>
              <a:gd name="connsiteY9" fmla="*/ 457201 h 6320186"/>
              <a:gd name="connsiteX10" fmla="*/ 962833 w 962833"/>
              <a:gd name="connsiteY10" fmla="*/ 6320186 h 6320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2833" h="6320186">
                <a:moveTo>
                  <a:pt x="0" y="6172200"/>
                </a:moveTo>
                <a:lnTo>
                  <a:pt x="0" y="6172200"/>
                </a:lnTo>
                <a:lnTo>
                  <a:pt x="0" y="6172200"/>
                </a:lnTo>
                <a:lnTo>
                  <a:pt x="0" y="457200"/>
                </a:lnTo>
                <a:cubicBezTo>
                  <a:pt x="0" y="335943"/>
                  <a:pt x="48169" y="219652"/>
                  <a:pt x="133911" y="133911"/>
                </a:cubicBezTo>
                <a:cubicBezTo>
                  <a:pt x="219653" y="48169"/>
                  <a:pt x="335944" y="0"/>
                  <a:pt x="457201" y="1"/>
                </a:cubicBezTo>
                <a:lnTo>
                  <a:pt x="457200" y="0"/>
                </a:lnTo>
                <a:lnTo>
                  <a:pt x="457200" y="0"/>
                </a:lnTo>
                <a:cubicBezTo>
                  <a:pt x="578457" y="0"/>
                  <a:pt x="694748" y="48169"/>
                  <a:pt x="780489" y="133911"/>
                </a:cubicBezTo>
                <a:cubicBezTo>
                  <a:pt x="866231" y="219653"/>
                  <a:pt x="914400" y="335944"/>
                  <a:pt x="914399" y="457201"/>
                </a:cubicBezTo>
                <a:cubicBezTo>
                  <a:pt x="943191" y="1489568"/>
                  <a:pt x="870354" y="4525828"/>
                  <a:pt x="962833" y="6320186"/>
                </a:cubicBezTo>
              </a:path>
            </a:pathLst>
          </a:custGeom>
          <a:solidFill>
            <a:srgbClr val="073779">
              <a:alpha val="50000"/>
            </a:srgbClr>
          </a:solidFill>
          <a:ln w="25400">
            <a:solidFill>
              <a:schemeClr val="accent2">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8" name="Freeform 27"/>
          <p:cNvSpPr/>
          <p:nvPr/>
        </p:nvSpPr>
        <p:spPr>
          <a:xfrm rot="15660000">
            <a:off x="6395227" y="411412"/>
            <a:ext cx="552099" cy="5104822"/>
          </a:xfrm>
          <a:custGeom>
            <a:avLst/>
            <a:gdLst>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502920 w 502920"/>
              <a:gd name="connsiteY6" fmla="*/ 5016061 h 5016061"/>
              <a:gd name="connsiteX7" fmla="*/ 0 w 502920"/>
              <a:gd name="connsiteY7" fmla="*/ 5016061 h 5016061"/>
              <a:gd name="connsiteX8" fmla="*/ 0 w 502920"/>
              <a:gd name="connsiteY8" fmla="*/ 5016061 h 5016061"/>
              <a:gd name="connsiteX9" fmla="*/ 0 w 502920"/>
              <a:gd name="connsiteY9" fmla="*/ 5016061 h 5016061"/>
              <a:gd name="connsiteX10" fmla="*/ 0 w 502920"/>
              <a:gd name="connsiteY10" fmla="*/ 251460 h 5016061"/>
              <a:gd name="connsiteX11" fmla="*/ 73651 w 502920"/>
              <a:gd name="connsiteY11" fmla="*/ 73651 h 5016061"/>
              <a:gd name="connsiteX12" fmla="*/ 251460 w 502920"/>
              <a:gd name="connsiteY12" fmla="*/ 0 h 5016061"/>
              <a:gd name="connsiteX0" fmla="*/ 251460 w 545528"/>
              <a:gd name="connsiteY0" fmla="*/ 0 h 5090883"/>
              <a:gd name="connsiteX1" fmla="*/ 251460 w 545528"/>
              <a:gd name="connsiteY1" fmla="*/ 0 h 5090883"/>
              <a:gd name="connsiteX2" fmla="*/ 429269 w 545528"/>
              <a:gd name="connsiteY2" fmla="*/ 73651 h 5090883"/>
              <a:gd name="connsiteX3" fmla="*/ 502920 w 545528"/>
              <a:gd name="connsiteY3" fmla="*/ 251460 h 5090883"/>
              <a:gd name="connsiteX4" fmla="*/ 502920 w 545528"/>
              <a:gd name="connsiteY4" fmla="*/ 5016061 h 5090883"/>
              <a:gd name="connsiteX5" fmla="*/ 502920 w 545528"/>
              <a:gd name="connsiteY5" fmla="*/ 5016061 h 5090883"/>
              <a:gd name="connsiteX6" fmla="*/ 545528 w 545528"/>
              <a:gd name="connsiteY6" fmla="*/ 5090883 h 5090883"/>
              <a:gd name="connsiteX7" fmla="*/ 0 w 545528"/>
              <a:gd name="connsiteY7" fmla="*/ 5016061 h 5090883"/>
              <a:gd name="connsiteX8" fmla="*/ 0 w 545528"/>
              <a:gd name="connsiteY8" fmla="*/ 5016061 h 5090883"/>
              <a:gd name="connsiteX9" fmla="*/ 0 w 545528"/>
              <a:gd name="connsiteY9" fmla="*/ 5016061 h 5090883"/>
              <a:gd name="connsiteX10" fmla="*/ 0 w 545528"/>
              <a:gd name="connsiteY10" fmla="*/ 251460 h 5090883"/>
              <a:gd name="connsiteX11" fmla="*/ 73651 w 545528"/>
              <a:gd name="connsiteY11" fmla="*/ 73651 h 5090883"/>
              <a:gd name="connsiteX12" fmla="*/ 251460 w 545528"/>
              <a:gd name="connsiteY12" fmla="*/ 0 h 5090883"/>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0 w 502920"/>
              <a:gd name="connsiteY6" fmla="*/ 5016061 h 5016061"/>
              <a:gd name="connsiteX7" fmla="*/ 0 w 502920"/>
              <a:gd name="connsiteY7" fmla="*/ 5016061 h 5016061"/>
              <a:gd name="connsiteX8" fmla="*/ 0 w 502920"/>
              <a:gd name="connsiteY8" fmla="*/ 5016061 h 5016061"/>
              <a:gd name="connsiteX9" fmla="*/ 0 w 502920"/>
              <a:gd name="connsiteY9" fmla="*/ 251460 h 5016061"/>
              <a:gd name="connsiteX10" fmla="*/ 73651 w 502920"/>
              <a:gd name="connsiteY10" fmla="*/ 73651 h 5016061"/>
              <a:gd name="connsiteX11" fmla="*/ 251460 w 502920"/>
              <a:gd name="connsiteY11" fmla="*/ 0 h 5016061"/>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02920 w 578872"/>
              <a:gd name="connsiteY5" fmla="*/ 5016061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51179 w 578872"/>
              <a:gd name="connsiteY5" fmla="*/ 4969246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78872 w 578872"/>
              <a:gd name="connsiteY5" fmla="*/ 5090304 h 5090304"/>
              <a:gd name="connsiteX6" fmla="*/ 0 w 578872"/>
              <a:gd name="connsiteY6" fmla="*/ 5016061 h 5090304"/>
              <a:gd name="connsiteX7" fmla="*/ 0 w 578872"/>
              <a:gd name="connsiteY7" fmla="*/ 5016061 h 5090304"/>
              <a:gd name="connsiteX8" fmla="*/ 0 w 578872"/>
              <a:gd name="connsiteY8" fmla="*/ 5016061 h 5090304"/>
              <a:gd name="connsiteX9" fmla="*/ 0 w 578872"/>
              <a:gd name="connsiteY9" fmla="*/ 251460 h 5090304"/>
              <a:gd name="connsiteX10" fmla="*/ 73651 w 578872"/>
              <a:gd name="connsiteY10" fmla="*/ 73651 h 5090304"/>
              <a:gd name="connsiteX11" fmla="*/ 251460 w 578872"/>
              <a:gd name="connsiteY11"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78872 w 578872"/>
              <a:gd name="connsiteY4" fmla="*/ 5090304 h 5090304"/>
              <a:gd name="connsiteX5" fmla="*/ 0 w 578872"/>
              <a:gd name="connsiteY5" fmla="*/ 5016061 h 5090304"/>
              <a:gd name="connsiteX6" fmla="*/ 0 w 578872"/>
              <a:gd name="connsiteY6" fmla="*/ 5016061 h 5090304"/>
              <a:gd name="connsiteX7" fmla="*/ 0 w 578872"/>
              <a:gd name="connsiteY7" fmla="*/ 5016061 h 5090304"/>
              <a:gd name="connsiteX8" fmla="*/ 0 w 578872"/>
              <a:gd name="connsiteY8" fmla="*/ 251460 h 5090304"/>
              <a:gd name="connsiteX9" fmla="*/ 73651 w 578872"/>
              <a:gd name="connsiteY9" fmla="*/ 73651 h 5090304"/>
              <a:gd name="connsiteX10" fmla="*/ 251460 w 578872"/>
              <a:gd name="connsiteY10" fmla="*/ 0 h 5090304"/>
              <a:gd name="connsiteX0" fmla="*/ 0 w 670312"/>
              <a:gd name="connsiteY0" fmla="*/ 5016061 h 5181744"/>
              <a:gd name="connsiteX1" fmla="*/ 0 w 670312"/>
              <a:gd name="connsiteY1" fmla="*/ 5016061 h 5181744"/>
              <a:gd name="connsiteX2" fmla="*/ 0 w 670312"/>
              <a:gd name="connsiteY2" fmla="*/ 5016061 h 5181744"/>
              <a:gd name="connsiteX3" fmla="*/ 0 w 670312"/>
              <a:gd name="connsiteY3" fmla="*/ 251460 h 5181744"/>
              <a:gd name="connsiteX4" fmla="*/ 73651 w 670312"/>
              <a:gd name="connsiteY4" fmla="*/ 73651 h 5181744"/>
              <a:gd name="connsiteX5" fmla="*/ 251460 w 670312"/>
              <a:gd name="connsiteY5" fmla="*/ 0 h 5181744"/>
              <a:gd name="connsiteX6" fmla="*/ 251460 w 670312"/>
              <a:gd name="connsiteY6" fmla="*/ 0 h 5181744"/>
              <a:gd name="connsiteX7" fmla="*/ 429269 w 670312"/>
              <a:gd name="connsiteY7" fmla="*/ 73651 h 5181744"/>
              <a:gd name="connsiteX8" fmla="*/ 502920 w 670312"/>
              <a:gd name="connsiteY8" fmla="*/ 251460 h 5181744"/>
              <a:gd name="connsiteX9" fmla="*/ 670312 w 670312"/>
              <a:gd name="connsiteY9" fmla="*/ 5181744 h 5181744"/>
              <a:gd name="connsiteX0" fmla="*/ 0 w 572254"/>
              <a:gd name="connsiteY0" fmla="*/ 5016061 h 5084525"/>
              <a:gd name="connsiteX1" fmla="*/ 0 w 572254"/>
              <a:gd name="connsiteY1" fmla="*/ 5016061 h 5084525"/>
              <a:gd name="connsiteX2" fmla="*/ 0 w 572254"/>
              <a:gd name="connsiteY2" fmla="*/ 5016061 h 5084525"/>
              <a:gd name="connsiteX3" fmla="*/ 0 w 572254"/>
              <a:gd name="connsiteY3" fmla="*/ 251460 h 5084525"/>
              <a:gd name="connsiteX4" fmla="*/ 73651 w 572254"/>
              <a:gd name="connsiteY4" fmla="*/ 73651 h 5084525"/>
              <a:gd name="connsiteX5" fmla="*/ 251460 w 572254"/>
              <a:gd name="connsiteY5" fmla="*/ 0 h 5084525"/>
              <a:gd name="connsiteX6" fmla="*/ 251460 w 572254"/>
              <a:gd name="connsiteY6" fmla="*/ 0 h 5084525"/>
              <a:gd name="connsiteX7" fmla="*/ 429269 w 572254"/>
              <a:gd name="connsiteY7" fmla="*/ 73651 h 5084525"/>
              <a:gd name="connsiteX8" fmla="*/ 502920 w 572254"/>
              <a:gd name="connsiteY8" fmla="*/ 251460 h 5084525"/>
              <a:gd name="connsiteX9" fmla="*/ 572254 w 572254"/>
              <a:gd name="connsiteY9" fmla="*/ 5084525 h 5084525"/>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52099"/>
              <a:gd name="connsiteY0" fmla="*/ 5016061 h 5109913"/>
              <a:gd name="connsiteX1" fmla="*/ 0 w 552099"/>
              <a:gd name="connsiteY1" fmla="*/ 5016061 h 5109913"/>
              <a:gd name="connsiteX2" fmla="*/ 0 w 552099"/>
              <a:gd name="connsiteY2" fmla="*/ 5016061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7708 w 552099"/>
              <a:gd name="connsiteY2" fmla="*/ 5018867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1177 w 552099"/>
              <a:gd name="connsiteY2" fmla="*/ 5031459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14979 w 567078"/>
              <a:gd name="connsiteY0" fmla="*/ 5016061 h 5109913"/>
              <a:gd name="connsiteX1" fmla="*/ 14979 w 567078"/>
              <a:gd name="connsiteY1" fmla="*/ 5016061 h 5109913"/>
              <a:gd name="connsiteX2" fmla="*/ 5903 w 567078"/>
              <a:gd name="connsiteY2" fmla="*/ 4987363 h 5109913"/>
              <a:gd name="connsiteX3" fmla="*/ 14979 w 567078"/>
              <a:gd name="connsiteY3" fmla="*/ 251460 h 5109913"/>
              <a:gd name="connsiteX4" fmla="*/ 88630 w 567078"/>
              <a:gd name="connsiteY4" fmla="*/ 73651 h 5109913"/>
              <a:gd name="connsiteX5" fmla="*/ 266439 w 567078"/>
              <a:gd name="connsiteY5" fmla="*/ 0 h 5109913"/>
              <a:gd name="connsiteX6" fmla="*/ 266439 w 567078"/>
              <a:gd name="connsiteY6" fmla="*/ 0 h 5109913"/>
              <a:gd name="connsiteX7" fmla="*/ 444248 w 567078"/>
              <a:gd name="connsiteY7" fmla="*/ 73651 h 5109913"/>
              <a:gd name="connsiteX8" fmla="*/ 517899 w 567078"/>
              <a:gd name="connsiteY8" fmla="*/ 251460 h 5109913"/>
              <a:gd name="connsiteX9" fmla="*/ 567078 w 567078"/>
              <a:gd name="connsiteY9" fmla="*/ 5109913 h 5109913"/>
              <a:gd name="connsiteX0" fmla="*/ 0 w 552099"/>
              <a:gd name="connsiteY0" fmla="*/ 5016061 h 5109913"/>
              <a:gd name="connsiteX1" fmla="*/ 0 w 552099"/>
              <a:gd name="connsiteY1" fmla="*/ 5016061 h 5109913"/>
              <a:gd name="connsiteX2" fmla="*/ 0 w 552099"/>
              <a:gd name="connsiteY2" fmla="*/ 251460 h 5109913"/>
              <a:gd name="connsiteX3" fmla="*/ 73651 w 552099"/>
              <a:gd name="connsiteY3" fmla="*/ 73651 h 5109913"/>
              <a:gd name="connsiteX4" fmla="*/ 251460 w 552099"/>
              <a:gd name="connsiteY4" fmla="*/ 0 h 5109913"/>
              <a:gd name="connsiteX5" fmla="*/ 251460 w 552099"/>
              <a:gd name="connsiteY5" fmla="*/ 0 h 5109913"/>
              <a:gd name="connsiteX6" fmla="*/ 429269 w 552099"/>
              <a:gd name="connsiteY6" fmla="*/ 73651 h 5109913"/>
              <a:gd name="connsiteX7" fmla="*/ 502920 w 552099"/>
              <a:gd name="connsiteY7" fmla="*/ 251460 h 5109913"/>
              <a:gd name="connsiteX8" fmla="*/ 552099 w 552099"/>
              <a:gd name="connsiteY8" fmla="*/ 5109913 h 5109913"/>
              <a:gd name="connsiteX0" fmla="*/ 0 w 558409"/>
              <a:gd name="connsiteY0" fmla="*/ 5016061 h 5070028"/>
              <a:gd name="connsiteX1" fmla="*/ 0 w 558409"/>
              <a:gd name="connsiteY1" fmla="*/ 5016061 h 5070028"/>
              <a:gd name="connsiteX2" fmla="*/ 0 w 558409"/>
              <a:gd name="connsiteY2" fmla="*/ 251460 h 5070028"/>
              <a:gd name="connsiteX3" fmla="*/ 73651 w 558409"/>
              <a:gd name="connsiteY3" fmla="*/ 73651 h 5070028"/>
              <a:gd name="connsiteX4" fmla="*/ 251460 w 558409"/>
              <a:gd name="connsiteY4" fmla="*/ 0 h 5070028"/>
              <a:gd name="connsiteX5" fmla="*/ 251460 w 558409"/>
              <a:gd name="connsiteY5" fmla="*/ 0 h 5070028"/>
              <a:gd name="connsiteX6" fmla="*/ 429269 w 558409"/>
              <a:gd name="connsiteY6" fmla="*/ 73651 h 5070028"/>
              <a:gd name="connsiteX7" fmla="*/ 502920 w 558409"/>
              <a:gd name="connsiteY7" fmla="*/ 251460 h 5070028"/>
              <a:gd name="connsiteX8" fmla="*/ 558409 w 558409"/>
              <a:gd name="connsiteY8" fmla="*/ 5070028 h 5070028"/>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0 w 552099"/>
              <a:gd name="connsiteY1" fmla="*/ 5016061 h 5109912"/>
              <a:gd name="connsiteX2" fmla="*/ 7986 w 552099"/>
              <a:gd name="connsiteY2" fmla="*/ 5032128 h 5109912"/>
              <a:gd name="connsiteX3" fmla="*/ 0 w 552099"/>
              <a:gd name="connsiteY3" fmla="*/ 251460 h 5109912"/>
              <a:gd name="connsiteX4" fmla="*/ 73651 w 552099"/>
              <a:gd name="connsiteY4" fmla="*/ 73651 h 5109912"/>
              <a:gd name="connsiteX5" fmla="*/ 251460 w 552099"/>
              <a:gd name="connsiteY5" fmla="*/ 0 h 5109912"/>
              <a:gd name="connsiteX6" fmla="*/ 251460 w 552099"/>
              <a:gd name="connsiteY6" fmla="*/ 0 h 5109912"/>
              <a:gd name="connsiteX7" fmla="*/ 429269 w 552099"/>
              <a:gd name="connsiteY7" fmla="*/ 73651 h 5109912"/>
              <a:gd name="connsiteX8" fmla="*/ 502920 w 552099"/>
              <a:gd name="connsiteY8" fmla="*/ 251460 h 5109912"/>
              <a:gd name="connsiteX9" fmla="*/ 552099 w 552099"/>
              <a:gd name="connsiteY9" fmla="*/ 5109912 h 5109912"/>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2099" h="5109912">
                <a:moveTo>
                  <a:pt x="0" y="5016061"/>
                </a:moveTo>
                <a:lnTo>
                  <a:pt x="0" y="5016061"/>
                </a:lnTo>
                <a:lnTo>
                  <a:pt x="0" y="251460"/>
                </a:lnTo>
                <a:cubicBezTo>
                  <a:pt x="0" y="184769"/>
                  <a:pt x="26493" y="120809"/>
                  <a:pt x="73651" y="73651"/>
                </a:cubicBezTo>
                <a:cubicBezTo>
                  <a:pt x="120809" y="26493"/>
                  <a:pt x="184769" y="0"/>
                  <a:pt x="251460" y="0"/>
                </a:cubicBezTo>
                <a:lnTo>
                  <a:pt x="251460" y="0"/>
                </a:lnTo>
                <a:cubicBezTo>
                  <a:pt x="318151" y="0"/>
                  <a:pt x="382111" y="26493"/>
                  <a:pt x="429269" y="73651"/>
                </a:cubicBezTo>
                <a:cubicBezTo>
                  <a:pt x="476427" y="120809"/>
                  <a:pt x="502920" y="184769"/>
                  <a:pt x="502920" y="251460"/>
                </a:cubicBezTo>
                <a:cubicBezTo>
                  <a:pt x="528237" y="1864408"/>
                  <a:pt x="536054" y="5039297"/>
                  <a:pt x="552099" y="5109912"/>
                </a:cubicBezTo>
              </a:path>
            </a:pathLst>
          </a:custGeom>
          <a:solidFill>
            <a:schemeClr val="accent1">
              <a:alpha val="30000"/>
            </a:schemeClr>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9" name="Freeform 28"/>
          <p:cNvSpPr/>
          <p:nvPr/>
        </p:nvSpPr>
        <p:spPr>
          <a:xfrm rot="15660000">
            <a:off x="7468982" y="1865445"/>
            <a:ext cx="528237" cy="2948568"/>
          </a:xfrm>
          <a:custGeom>
            <a:avLst/>
            <a:gdLst>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502920 w 502920"/>
              <a:gd name="connsiteY6" fmla="*/ 5016061 h 5016061"/>
              <a:gd name="connsiteX7" fmla="*/ 0 w 502920"/>
              <a:gd name="connsiteY7" fmla="*/ 5016061 h 5016061"/>
              <a:gd name="connsiteX8" fmla="*/ 0 w 502920"/>
              <a:gd name="connsiteY8" fmla="*/ 5016061 h 5016061"/>
              <a:gd name="connsiteX9" fmla="*/ 0 w 502920"/>
              <a:gd name="connsiteY9" fmla="*/ 5016061 h 5016061"/>
              <a:gd name="connsiteX10" fmla="*/ 0 w 502920"/>
              <a:gd name="connsiteY10" fmla="*/ 251460 h 5016061"/>
              <a:gd name="connsiteX11" fmla="*/ 73651 w 502920"/>
              <a:gd name="connsiteY11" fmla="*/ 73651 h 5016061"/>
              <a:gd name="connsiteX12" fmla="*/ 251460 w 502920"/>
              <a:gd name="connsiteY12" fmla="*/ 0 h 5016061"/>
              <a:gd name="connsiteX0" fmla="*/ 251460 w 545528"/>
              <a:gd name="connsiteY0" fmla="*/ 0 h 5090883"/>
              <a:gd name="connsiteX1" fmla="*/ 251460 w 545528"/>
              <a:gd name="connsiteY1" fmla="*/ 0 h 5090883"/>
              <a:gd name="connsiteX2" fmla="*/ 429269 w 545528"/>
              <a:gd name="connsiteY2" fmla="*/ 73651 h 5090883"/>
              <a:gd name="connsiteX3" fmla="*/ 502920 w 545528"/>
              <a:gd name="connsiteY3" fmla="*/ 251460 h 5090883"/>
              <a:gd name="connsiteX4" fmla="*/ 502920 w 545528"/>
              <a:gd name="connsiteY4" fmla="*/ 5016061 h 5090883"/>
              <a:gd name="connsiteX5" fmla="*/ 502920 w 545528"/>
              <a:gd name="connsiteY5" fmla="*/ 5016061 h 5090883"/>
              <a:gd name="connsiteX6" fmla="*/ 545528 w 545528"/>
              <a:gd name="connsiteY6" fmla="*/ 5090883 h 5090883"/>
              <a:gd name="connsiteX7" fmla="*/ 0 w 545528"/>
              <a:gd name="connsiteY7" fmla="*/ 5016061 h 5090883"/>
              <a:gd name="connsiteX8" fmla="*/ 0 w 545528"/>
              <a:gd name="connsiteY8" fmla="*/ 5016061 h 5090883"/>
              <a:gd name="connsiteX9" fmla="*/ 0 w 545528"/>
              <a:gd name="connsiteY9" fmla="*/ 5016061 h 5090883"/>
              <a:gd name="connsiteX10" fmla="*/ 0 w 545528"/>
              <a:gd name="connsiteY10" fmla="*/ 251460 h 5090883"/>
              <a:gd name="connsiteX11" fmla="*/ 73651 w 545528"/>
              <a:gd name="connsiteY11" fmla="*/ 73651 h 5090883"/>
              <a:gd name="connsiteX12" fmla="*/ 251460 w 545528"/>
              <a:gd name="connsiteY12" fmla="*/ 0 h 5090883"/>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0 w 502920"/>
              <a:gd name="connsiteY6" fmla="*/ 5016061 h 5016061"/>
              <a:gd name="connsiteX7" fmla="*/ 0 w 502920"/>
              <a:gd name="connsiteY7" fmla="*/ 5016061 h 5016061"/>
              <a:gd name="connsiteX8" fmla="*/ 0 w 502920"/>
              <a:gd name="connsiteY8" fmla="*/ 5016061 h 5016061"/>
              <a:gd name="connsiteX9" fmla="*/ 0 w 502920"/>
              <a:gd name="connsiteY9" fmla="*/ 251460 h 5016061"/>
              <a:gd name="connsiteX10" fmla="*/ 73651 w 502920"/>
              <a:gd name="connsiteY10" fmla="*/ 73651 h 5016061"/>
              <a:gd name="connsiteX11" fmla="*/ 251460 w 502920"/>
              <a:gd name="connsiteY11" fmla="*/ 0 h 5016061"/>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02920 w 578872"/>
              <a:gd name="connsiteY5" fmla="*/ 5016061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51179 w 578872"/>
              <a:gd name="connsiteY5" fmla="*/ 4969246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78872 w 578872"/>
              <a:gd name="connsiteY5" fmla="*/ 5090304 h 5090304"/>
              <a:gd name="connsiteX6" fmla="*/ 0 w 578872"/>
              <a:gd name="connsiteY6" fmla="*/ 5016061 h 5090304"/>
              <a:gd name="connsiteX7" fmla="*/ 0 w 578872"/>
              <a:gd name="connsiteY7" fmla="*/ 5016061 h 5090304"/>
              <a:gd name="connsiteX8" fmla="*/ 0 w 578872"/>
              <a:gd name="connsiteY8" fmla="*/ 5016061 h 5090304"/>
              <a:gd name="connsiteX9" fmla="*/ 0 w 578872"/>
              <a:gd name="connsiteY9" fmla="*/ 251460 h 5090304"/>
              <a:gd name="connsiteX10" fmla="*/ 73651 w 578872"/>
              <a:gd name="connsiteY10" fmla="*/ 73651 h 5090304"/>
              <a:gd name="connsiteX11" fmla="*/ 251460 w 578872"/>
              <a:gd name="connsiteY11"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78872 w 578872"/>
              <a:gd name="connsiteY4" fmla="*/ 5090304 h 5090304"/>
              <a:gd name="connsiteX5" fmla="*/ 0 w 578872"/>
              <a:gd name="connsiteY5" fmla="*/ 5016061 h 5090304"/>
              <a:gd name="connsiteX6" fmla="*/ 0 w 578872"/>
              <a:gd name="connsiteY6" fmla="*/ 5016061 h 5090304"/>
              <a:gd name="connsiteX7" fmla="*/ 0 w 578872"/>
              <a:gd name="connsiteY7" fmla="*/ 5016061 h 5090304"/>
              <a:gd name="connsiteX8" fmla="*/ 0 w 578872"/>
              <a:gd name="connsiteY8" fmla="*/ 251460 h 5090304"/>
              <a:gd name="connsiteX9" fmla="*/ 73651 w 578872"/>
              <a:gd name="connsiteY9" fmla="*/ 73651 h 5090304"/>
              <a:gd name="connsiteX10" fmla="*/ 251460 w 578872"/>
              <a:gd name="connsiteY10" fmla="*/ 0 h 5090304"/>
              <a:gd name="connsiteX0" fmla="*/ 0 w 670312"/>
              <a:gd name="connsiteY0" fmla="*/ 5016061 h 5181744"/>
              <a:gd name="connsiteX1" fmla="*/ 0 w 670312"/>
              <a:gd name="connsiteY1" fmla="*/ 5016061 h 5181744"/>
              <a:gd name="connsiteX2" fmla="*/ 0 w 670312"/>
              <a:gd name="connsiteY2" fmla="*/ 5016061 h 5181744"/>
              <a:gd name="connsiteX3" fmla="*/ 0 w 670312"/>
              <a:gd name="connsiteY3" fmla="*/ 251460 h 5181744"/>
              <a:gd name="connsiteX4" fmla="*/ 73651 w 670312"/>
              <a:gd name="connsiteY4" fmla="*/ 73651 h 5181744"/>
              <a:gd name="connsiteX5" fmla="*/ 251460 w 670312"/>
              <a:gd name="connsiteY5" fmla="*/ 0 h 5181744"/>
              <a:gd name="connsiteX6" fmla="*/ 251460 w 670312"/>
              <a:gd name="connsiteY6" fmla="*/ 0 h 5181744"/>
              <a:gd name="connsiteX7" fmla="*/ 429269 w 670312"/>
              <a:gd name="connsiteY7" fmla="*/ 73651 h 5181744"/>
              <a:gd name="connsiteX8" fmla="*/ 502920 w 670312"/>
              <a:gd name="connsiteY8" fmla="*/ 251460 h 5181744"/>
              <a:gd name="connsiteX9" fmla="*/ 670312 w 670312"/>
              <a:gd name="connsiteY9" fmla="*/ 5181744 h 5181744"/>
              <a:gd name="connsiteX0" fmla="*/ 0 w 572254"/>
              <a:gd name="connsiteY0" fmla="*/ 5016061 h 5084525"/>
              <a:gd name="connsiteX1" fmla="*/ 0 w 572254"/>
              <a:gd name="connsiteY1" fmla="*/ 5016061 h 5084525"/>
              <a:gd name="connsiteX2" fmla="*/ 0 w 572254"/>
              <a:gd name="connsiteY2" fmla="*/ 5016061 h 5084525"/>
              <a:gd name="connsiteX3" fmla="*/ 0 w 572254"/>
              <a:gd name="connsiteY3" fmla="*/ 251460 h 5084525"/>
              <a:gd name="connsiteX4" fmla="*/ 73651 w 572254"/>
              <a:gd name="connsiteY4" fmla="*/ 73651 h 5084525"/>
              <a:gd name="connsiteX5" fmla="*/ 251460 w 572254"/>
              <a:gd name="connsiteY5" fmla="*/ 0 h 5084525"/>
              <a:gd name="connsiteX6" fmla="*/ 251460 w 572254"/>
              <a:gd name="connsiteY6" fmla="*/ 0 h 5084525"/>
              <a:gd name="connsiteX7" fmla="*/ 429269 w 572254"/>
              <a:gd name="connsiteY7" fmla="*/ 73651 h 5084525"/>
              <a:gd name="connsiteX8" fmla="*/ 502920 w 572254"/>
              <a:gd name="connsiteY8" fmla="*/ 251460 h 5084525"/>
              <a:gd name="connsiteX9" fmla="*/ 572254 w 572254"/>
              <a:gd name="connsiteY9" fmla="*/ 5084525 h 5084525"/>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52099"/>
              <a:gd name="connsiteY0" fmla="*/ 5016061 h 5109913"/>
              <a:gd name="connsiteX1" fmla="*/ 0 w 552099"/>
              <a:gd name="connsiteY1" fmla="*/ 5016061 h 5109913"/>
              <a:gd name="connsiteX2" fmla="*/ 0 w 552099"/>
              <a:gd name="connsiteY2" fmla="*/ 5016061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7708 w 552099"/>
              <a:gd name="connsiteY2" fmla="*/ 5018867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1177 w 552099"/>
              <a:gd name="connsiteY2" fmla="*/ 5031459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14979 w 567078"/>
              <a:gd name="connsiteY0" fmla="*/ 5016061 h 5109913"/>
              <a:gd name="connsiteX1" fmla="*/ 14979 w 567078"/>
              <a:gd name="connsiteY1" fmla="*/ 5016061 h 5109913"/>
              <a:gd name="connsiteX2" fmla="*/ 5903 w 567078"/>
              <a:gd name="connsiteY2" fmla="*/ 4987363 h 5109913"/>
              <a:gd name="connsiteX3" fmla="*/ 14979 w 567078"/>
              <a:gd name="connsiteY3" fmla="*/ 251460 h 5109913"/>
              <a:gd name="connsiteX4" fmla="*/ 88630 w 567078"/>
              <a:gd name="connsiteY4" fmla="*/ 73651 h 5109913"/>
              <a:gd name="connsiteX5" fmla="*/ 266439 w 567078"/>
              <a:gd name="connsiteY5" fmla="*/ 0 h 5109913"/>
              <a:gd name="connsiteX6" fmla="*/ 266439 w 567078"/>
              <a:gd name="connsiteY6" fmla="*/ 0 h 5109913"/>
              <a:gd name="connsiteX7" fmla="*/ 444248 w 567078"/>
              <a:gd name="connsiteY7" fmla="*/ 73651 h 5109913"/>
              <a:gd name="connsiteX8" fmla="*/ 517899 w 567078"/>
              <a:gd name="connsiteY8" fmla="*/ 251460 h 5109913"/>
              <a:gd name="connsiteX9" fmla="*/ 567078 w 567078"/>
              <a:gd name="connsiteY9" fmla="*/ 5109913 h 5109913"/>
              <a:gd name="connsiteX0" fmla="*/ 0 w 552099"/>
              <a:gd name="connsiteY0" fmla="*/ 5016061 h 5109913"/>
              <a:gd name="connsiteX1" fmla="*/ 0 w 552099"/>
              <a:gd name="connsiteY1" fmla="*/ 5016061 h 5109913"/>
              <a:gd name="connsiteX2" fmla="*/ 0 w 552099"/>
              <a:gd name="connsiteY2" fmla="*/ 251460 h 5109913"/>
              <a:gd name="connsiteX3" fmla="*/ 73651 w 552099"/>
              <a:gd name="connsiteY3" fmla="*/ 73651 h 5109913"/>
              <a:gd name="connsiteX4" fmla="*/ 251460 w 552099"/>
              <a:gd name="connsiteY4" fmla="*/ 0 h 5109913"/>
              <a:gd name="connsiteX5" fmla="*/ 251460 w 552099"/>
              <a:gd name="connsiteY5" fmla="*/ 0 h 5109913"/>
              <a:gd name="connsiteX6" fmla="*/ 429269 w 552099"/>
              <a:gd name="connsiteY6" fmla="*/ 73651 h 5109913"/>
              <a:gd name="connsiteX7" fmla="*/ 502920 w 552099"/>
              <a:gd name="connsiteY7" fmla="*/ 251460 h 5109913"/>
              <a:gd name="connsiteX8" fmla="*/ 552099 w 552099"/>
              <a:gd name="connsiteY8" fmla="*/ 5109913 h 5109913"/>
              <a:gd name="connsiteX0" fmla="*/ 0 w 558409"/>
              <a:gd name="connsiteY0" fmla="*/ 5016061 h 5070028"/>
              <a:gd name="connsiteX1" fmla="*/ 0 w 558409"/>
              <a:gd name="connsiteY1" fmla="*/ 5016061 h 5070028"/>
              <a:gd name="connsiteX2" fmla="*/ 0 w 558409"/>
              <a:gd name="connsiteY2" fmla="*/ 251460 h 5070028"/>
              <a:gd name="connsiteX3" fmla="*/ 73651 w 558409"/>
              <a:gd name="connsiteY3" fmla="*/ 73651 h 5070028"/>
              <a:gd name="connsiteX4" fmla="*/ 251460 w 558409"/>
              <a:gd name="connsiteY4" fmla="*/ 0 h 5070028"/>
              <a:gd name="connsiteX5" fmla="*/ 251460 w 558409"/>
              <a:gd name="connsiteY5" fmla="*/ 0 h 5070028"/>
              <a:gd name="connsiteX6" fmla="*/ 429269 w 558409"/>
              <a:gd name="connsiteY6" fmla="*/ 73651 h 5070028"/>
              <a:gd name="connsiteX7" fmla="*/ 502920 w 558409"/>
              <a:gd name="connsiteY7" fmla="*/ 251460 h 5070028"/>
              <a:gd name="connsiteX8" fmla="*/ 558409 w 558409"/>
              <a:gd name="connsiteY8" fmla="*/ 5070028 h 5070028"/>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0 w 552099"/>
              <a:gd name="connsiteY1" fmla="*/ 5016061 h 5109912"/>
              <a:gd name="connsiteX2" fmla="*/ 7986 w 552099"/>
              <a:gd name="connsiteY2" fmla="*/ 5032128 h 5109912"/>
              <a:gd name="connsiteX3" fmla="*/ 0 w 552099"/>
              <a:gd name="connsiteY3" fmla="*/ 251460 h 5109912"/>
              <a:gd name="connsiteX4" fmla="*/ 73651 w 552099"/>
              <a:gd name="connsiteY4" fmla="*/ 73651 h 5109912"/>
              <a:gd name="connsiteX5" fmla="*/ 251460 w 552099"/>
              <a:gd name="connsiteY5" fmla="*/ 0 h 5109912"/>
              <a:gd name="connsiteX6" fmla="*/ 251460 w 552099"/>
              <a:gd name="connsiteY6" fmla="*/ 0 h 5109912"/>
              <a:gd name="connsiteX7" fmla="*/ 429269 w 552099"/>
              <a:gd name="connsiteY7" fmla="*/ 73651 h 5109912"/>
              <a:gd name="connsiteX8" fmla="*/ 502920 w 552099"/>
              <a:gd name="connsiteY8" fmla="*/ 251460 h 5109912"/>
              <a:gd name="connsiteX9" fmla="*/ 552099 w 552099"/>
              <a:gd name="connsiteY9" fmla="*/ 5109912 h 5109912"/>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328 w 552099"/>
              <a:gd name="connsiteY1" fmla="*/ 2862849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328 w 552099"/>
              <a:gd name="connsiteY0" fmla="*/ 2862849 h 5109912"/>
              <a:gd name="connsiteX1" fmla="*/ 0 w 552099"/>
              <a:gd name="connsiteY1" fmla="*/ 251460 h 5109912"/>
              <a:gd name="connsiteX2" fmla="*/ 73651 w 552099"/>
              <a:gd name="connsiteY2" fmla="*/ 73651 h 5109912"/>
              <a:gd name="connsiteX3" fmla="*/ 251460 w 552099"/>
              <a:gd name="connsiteY3" fmla="*/ 0 h 5109912"/>
              <a:gd name="connsiteX4" fmla="*/ 251460 w 552099"/>
              <a:gd name="connsiteY4" fmla="*/ 0 h 5109912"/>
              <a:gd name="connsiteX5" fmla="*/ 429269 w 552099"/>
              <a:gd name="connsiteY5" fmla="*/ 73651 h 5109912"/>
              <a:gd name="connsiteX6" fmla="*/ 502920 w 552099"/>
              <a:gd name="connsiteY6" fmla="*/ 251460 h 5109912"/>
              <a:gd name="connsiteX7" fmla="*/ 552099 w 552099"/>
              <a:gd name="connsiteY7" fmla="*/ 5109912 h 5109912"/>
              <a:gd name="connsiteX0" fmla="*/ 328 w 543353"/>
              <a:gd name="connsiteY0" fmla="*/ 2862849 h 2928006"/>
              <a:gd name="connsiteX1" fmla="*/ 0 w 543353"/>
              <a:gd name="connsiteY1" fmla="*/ 251460 h 2928006"/>
              <a:gd name="connsiteX2" fmla="*/ 73651 w 543353"/>
              <a:gd name="connsiteY2" fmla="*/ 73651 h 2928006"/>
              <a:gd name="connsiteX3" fmla="*/ 251460 w 543353"/>
              <a:gd name="connsiteY3" fmla="*/ 0 h 2928006"/>
              <a:gd name="connsiteX4" fmla="*/ 251460 w 543353"/>
              <a:gd name="connsiteY4" fmla="*/ 0 h 2928006"/>
              <a:gd name="connsiteX5" fmla="*/ 429269 w 543353"/>
              <a:gd name="connsiteY5" fmla="*/ 73651 h 2928006"/>
              <a:gd name="connsiteX6" fmla="*/ 502920 w 543353"/>
              <a:gd name="connsiteY6" fmla="*/ 251460 h 2928006"/>
              <a:gd name="connsiteX7" fmla="*/ 543353 w 543353"/>
              <a:gd name="connsiteY7" fmla="*/ 2928006 h 2928006"/>
              <a:gd name="connsiteX0" fmla="*/ 328 w 537043"/>
              <a:gd name="connsiteY0" fmla="*/ 2862849 h 2967890"/>
              <a:gd name="connsiteX1" fmla="*/ 0 w 537043"/>
              <a:gd name="connsiteY1" fmla="*/ 251460 h 2967890"/>
              <a:gd name="connsiteX2" fmla="*/ 73651 w 537043"/>
              <a:gd name="connsiteY2" fmla="*/ 73651 h 2967890"/>
              <a:gd name="connsiteX3" fmla="*/ 251460 w 537043"/>
              <a:gd name="connsiteY3" fmla="*/ 0 h 2967890"/>
              <a:gd name="connsiteX4" fmla="*/ 251460 w 537043"/>
              <a:gd name="connsiteY4" fmla="*/ 0 h 2967890"/>
              <a:gd name="connsiteX5" fmla="*/ 429269 w 537043"/>
              <a:gd name="connsiteY5" fmla="*/ 73651 h 2967890"/>
              <a:gd name="connsiteX6" fmla="*/ 502920 w 537043"/>
              <a:gd name="connsiteY6" fmla="*/ 251460 h 2967890"/>
              <a:gd name="connsiteX7" fmla="*/ 537043 w 537043"/>
              <a:gd name="connsiteY7" fmla="*/ 2967890 h 2967890"/>
              <a:gd name="connsiteX0" fmla="*/ 328 w 528237"/>
              <a:gd name="connsiteY0" fmla="*/ 2862849 h 2951509"/>
              <a:gd name="connsiteX1" fmla="*/ 0 w 528237"/>
              <a:gd name="connsiteY1" fmla="*/ 251460 h 2951509"/>
              <a:gd name="connsiteX2" fmla="*/ 73651 w 528237"/>
              <a:gd name="connsiteY2" fmla="*/ 73651 h 2951509"/>
              <a:gd name="connsiteX3" fmla="*/ 251460 w 528237"/>
              <a:gd name="connsiteY3" fmla="*/ 0 h 2951509"/>
              <a:gd name="connsiteX4" fmla="*/ 251460 w 528237"/>
              <a:gd name="connsiteY4" fmla="*/ 0 h 2951509"/>
              <a:gd name="connsiteX5" fmla="*/ 429269 w 528237"/>
              <a:gd name="connsiteY5" fmla="*/ 73651 h 2951509"/>
              <a:gd name="connsiteX6" fmla="*/ 502920 w 528237"/>
              <a:gd name="connsiteY6" fmla="*/ 251460 h 2951509"/>
              <a:gd name="connsiteX7" fmla="*/ 524305 w 528237"/>
              <a:gd name="connsiteY7" fmla="*/ 2951509 h 2951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8237" h="2951509">
                <a:moveTo>
                  <a:pt x="328" y="2862849"/>
                </a:moveTo>
                <a:cubicBezTo>
                  <a:pt x="219" y="1992386"/>
                  <a:pt x="109" y="1121923"/>
                  <a:pt x="0" y="251460"/>
                </a:cubicBezTo>
                <a:cubicBezTo>
                  <a:pt x="0" y="184769"/>
                  <a:pt x="26493" y="120809"/>
                  <a:pt x="73651" y="73651"/>
                </a:cubicBezTo>
                <a:cubicBezTo>
                  <a:pt x="120809" y="26493"/>
                  <a:pt x="184769" y="0"/>
                  <a:pt x="251460" y="0"/>
                </a:cubicBezTo>
                <a:lnTo>
                  <a:pt x="251460" y="0"/>
                </a:lnTo>
                <a:cubicBezTo>
                  <a:pt x="318151" y="0"/>
                  <a:pt x="382111" y="26493"/>
                  <a:pt x="429269" y="73651"/>
                </a:cubicBezTo>
                <a:cubicBezTo>
                  <a:pt x="476427" y="120809"/>
                  <a:pt x="502920" y="184769"/>
                  <a:pt x="502920" y="251460"/>
                </a:cubicBezTo>
                <a:cubicBezTo>
                  <a:pt x="528237" y="1864408"/>
                  <a:pt x="505702" y="918020"/>
                  <a:pt x="524305" y="2951509"/>
                </a:cubicBezTo>
              </a:path>
            </a:pathLst>
          </a:custGeom>
          <a:solidFill>
            <a:schemeClr val="accent1"/>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 name="Title 1"/>
          <p:cNvSpPr>
            <a:spLocks noGrp="1"/>
          </p:cNvSpPr>
          <p:nvPr>
            <p:ph type="ctrTitle"/>
          </p:nvPr>
        </p:nvSpPr>
        <p:spPr>
          <a:xfrm rot="21042312">
            <a:off x="1248863" y="3564661"/>
            <a:ext cx="7324068" cy="1612607"/>
          </a:xfrm>
        </p:spPr>
        <p:txBody>
          <a:bodyPr anchor="b" anchorCtr="0">
            <a:noAutofit/>
          </a:bodyPr>
          <a:lstStyle>
            <a:lvl1pPr algn="l">
              <a:defRPr sz="4600">
                <a:solidFill>
                  <a:schemeClr val="bg1"/>
                </a:solidFill>
              </a:defRPr>
            </a:lvl1pPr>
          </a:lstStyle>
          <a:p>
            <a:r>
              <a:rPr lang="en-US"/>
              <a:t>Click to edit Master title style</a:t>
            </a:r>
            <a:endParaRPr/>
          </a:p>
        </p:txBody>
      </p:sp>
      <p:sp>
        <p:nvSpPr>
          <p:cNvPr id="30" name="Picture Placeholder 2"/>
          <p:cNvSpPr>
            <a:spLocks noGrp="1"/>
          </p:cNvSpPr>
          <p:nvPr>
            <p:ph type="pic" idx="13"/>
          </p:nvPr>
        </p:nvSpPr>
        <p:spPr>
          <a:xfrm rot="21068552">
            <a:off x="914505" y="836686"/>
            <a:ext cx="3923711" cy="2804658"/>
          </a:xfrm>
          <a:prstGeom prst="roundRect">
            <a:avLst>
              <a:gd name="adj" fmla="val 7476"/>
            </a:avLst>
          </a:prstGeom>
          <a:ln w="63500">
            <a:solidFill>
              <a:schemeClr val="accent2"/>
            </a:solidFill>
          </a:ln>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
        <p:nvSpPr>
          <p:cNvPr id="58" name="Rectangle 57"/>
          <p:cNvSpPr/>
          <p:nvPr/>
        </p:nvSpPr>
        <p:spPr>
          <a:xfrm>
            <a:off x="0" y="0"/>
            <a:ext cx="9144000" cy="6858000"/>
          </a:xfrm>
          <a:prstGeom prst="rect">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36" name="Subtitle 2"/>
          <p:cNvSpPr>
            <a:spLocks noGrp="1"/>
          </p:cNvSpPr>
          <p:nvPr>
            <p:ph type="subTitle" idx="1"/>
          </p:nvPr>
        </p:nvSpPr>
        <p:spPr>
          <a:xfrm rot="21060000">
            <a:off x="2550459" y="4990824"/>
            <a:ext cx="6400800" cy="914400"/>
          </a:xfrm>
        </p:spPr>
        <p:txBody>
          <a:bodyPr anchor="ctr" anchorCtr="0">
            <a:normAutofit/>
          </a:bodyPr>
          <a:lstStyle>
            <a:lvl1pPr marL="0" indent="0" algn="l">
              <a:spcAft>
                <a:spcPts val="0"/>
              </a:spcAft>
              <a:buNone/>
              <a:defRPr sz="2400">
                <a:solidFill>
                  <a:schemeClr val="bg1"/>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SectionHeaderOverlay.png"/>
          <p:cNvPicPr>
            <a:picLocks noChangeAspect="1"/>
          </p:cNvPicPr>
          <p:nvPr/>
        </p:nvPicPr>
        <p:blipFill>
          <a:blip r:embed="rId2"/>
          <a:stretch>
            <a:fillRect/>
          </a:stretch>
        </p:blipFill>
        <p:spPr>
          <a:xfrm>
            <a:off x="0" y="0"/>
            <a:ext cx="9144000" cy="6858000"/>
          </a:xfrm>
          <a:prstGeom prst="rect">
            <a:avLst/>
          </a:prstGeom>
        </p:spPr>
      </p:pic>
      <p:sp>
        <p:nvSpPr>
          <p:cNvPr id="43" name="Freeform 42"/>
          <p:cNvSpPr/>
          <p:nvPr/>
        </p:nvSpPr>
        <p:spPr>
          <a:xfrm rot="4809906">
            <a:off x="3408662" y="1817251"/>
            <a:ext cx="1100209" cy="8104720"/>
          </a:xfrm>
          <a:custGeom>
            <a:avLst/>
            <a:gdLst>
              <a:gd name="connsiteX0" fmla="*/ 533400 w 1066800"/>
              <a:gd name="connsiteY0" fmla="*/ 0 h 8120268"/>
              <a:gd name="connsiteX1" fmla="*/ 533400 w 1066800"/>
              <a:gd name="connsiteY1" fmla="*/ 0 h 8120268"/>
              <a:gd name="connsiteX2" fmla="*/ 910571 w 1066800"/>
              <a:gd name="connsiteY2" fmla="*/ 156230 h 8120268"/>
              <a:gd name="connsiteX3" fmla="*/ 1066800 w 1066800"/>
              <a:gd name="connsiteY3" fmla="*/ 533401 h 8120268"/>
              <a:gd name="connsiteX4" fmla="*/ 1066800 w 1066800"/>
              <a:gd name="connsiteY4" fmla="*/ 8120268 h 8120268"/>
              <a:gd name="connsiteX5" fmla="*/ 1066800 w 1066800"/>
              <a:gd name="connsiteY5" fmla="*/ 8120268 h 8120268"/>
              <a:gd name="connsiteX6" fmla="*/ 1066800 w 1066800"/>
              <a:gd name="connsiteY6" fmla="*/ 8120268 h 8120268"/>
              <a:gd name="connsiteX7" fmla="*/ 0 w 1066800"/>
              <a:gd name="connsiteY7" fmla="*/ 8120268 h 8120268"/>
              <a:gd name="connsiteX8" fmla="*/ 0 w 1066800"/>
              <a:gd name="connsiteY8" fmla="*/ 8120268 h 8120268"/>
              <a:gd name="connsiteX9" fmla="*/ 0 w 1066800"/>
              <a:gd name="connsiteY9" fmla="*/ 8120268 h 8120268"/>
              <a:gd name="connsiteX10" fmla="*/ 0 w 1066800"/>
              <a:gd name="connsiteY10" fmla="*/ 533400 h 8120268"/>
              <a:gd name="connsiteX11" fmla="*/ 156230 w 1066800"/>
              <a:gd name="connsiteY11" fmla="*/ 156229 h 8120268"/>
              <a:gd name="connsiteX12" fmla="*/ 533401 w 1066800"/>
              <a:gd name="connsiteY12" fmla="*/ 0 h 8120268"/>
              <a:gd name="connsiteX13" fmla="*/ 533400 w 1066800"/>
              <a:gd name="connsiteY13" fmla="*/ 0 h 8120268"/>
              <a:gd name="connsiteX0" fmla="*/ 533400 w 1109411"/>
              <a:gd name="connsiteY0" fmla="*/ 602505 h 8722773"/>
              <a:gd name="connsiteX1" fmla="*/ 533400 w 1109411"/>
              <a:gd name="connsiteY1" fmla="*/ 602505 h 8722773"/>
              <a:gd name="connsiteX2" fmla="*/ 910571 w 1109411"/>
              <a:gd name="connsiteY2" fmla="*/ 758735 h 8722773"/>
              <a:gd name="connsiteX3" fmla="*/ 1066800 w 1109411"/>
              <a:gd name="connsiteY3" fmla="*/ 1135906 h 8722773"/>
              <a:gd name="connsiteX4" fmla="*/ 1109048 w 1109411"/>
              <a:gd name="connsiteY4" fmla="*/ 7478466 h 8722773"/>
              <a:gd name="connsiteX5" fmla="*/ 1066800 w 1109411"/>
              <a:gd name="connsiteY5" fmla="*/ 8722773 h 8722773"/>
              <a:gd name="connsiteX6" fmla="*/ 1066800 w 1109411"/>
              <a:gd name="connsiteY6" fmla="*/ 8722773 h 8722773"/>
              <a:gd name="connsiteX7" fmla="*/ 1066800 w 1109411"/>
              <a:gd name="connsiteY7" fmla="*/ 8722773 h 8722773"/>
              <a:gd name="connsiteX8" fmla="*/ 0 w 1109411"/>
              <a:gd name="connsiteY8" fmla="*/ 8722773 h 8722773"/>
              <a:gd name="connsiteX9" fmla="*/ 0 w 1109411"/>
              <a:gd name="connsiteY9" fmla="*/ 8722773 h 8722773"/>
              <a:gd name="connsiteX10" fmla="*/ 0 w 1109411"/>
              <a:gd name="connsiteY10" fmla="*/ 8722773 h 8722773"/>
              <a:gd name="connsiteX11" fmla="*/ 0 w 1109411"/>
              <a:gd name="connsiteY11" fmla="*/ 1135905 h 8722773"/>
              <a:gd name="connsiteX12" fmla="*/ 156230 w 1109411"/>
              <a:gd name="connsiteY12" fmla="*/ 758734 h 8722773"/>
              <a:gd name="connsiteX13" fmla="*/ 533401 w 1109411"/>
              <a:gd name="connsiteY13" fmla="*/ 602505 h 8722773"/>
              <a:gd name="connsiteX14" fmla="*/ 533400 w 1109411"/>
              <a:gd name="connsiteY14" fmla="*/ 602505 h 8722773"/>
              <a:gd name="connsiteX0" fmla="*/ 533400 w 1109411"/>
              <a:gd name="connsiteY0" fmla="*/ 602505 h 8722773"/>
              <a:gd name="connsiteX1" fmla="*/ 533400 w 1109411"/>
              <a:gd name="connsiteY1" fmla="*/ 602505 h 8722773"/>
              <a:gd name="connsiteX2" fmla="*/ 910571 w 1109411"/>
              <a:gd name="connsiteY2" fmla="*/ 758735 h 8722773"/>
              <a:gd name="connsiteX3" fmla="*/ 1066800 w 1109411"/>
              <a:gd name="connsiteY3" fmla="*/ 1135906 h 8722773"/>
              <a:gd name="connsiteX4" fmla="*/ 1109048 w 1109411"/>
              <a:gd name="connsiteY4" fmla="*/ 7478466 h 8722773"/>
              <a:gd name="connsiteX5" fmla="*/ 1066800 w 1109411"/>
              <a:gd name="connsiteY5" fmla="*/ 8722773 h 8722773"/>
              <a:gd name="connsiteX6" fmla="*/ 1066800 w 1109411"/>
              <a:gd name="connsiteY6" fmla="*/ 8722773 h 8722773"/>
              <a:gd name="connsiteX7" fmla="*/ 1066800 w 1109411"/>
              <a:gd name="connsiteY7" fmla="*/ 8722773 h 8722773"/>
              <a:gd name="connsiteX8" fmla="*/ 0 w 1109411"/>
              <a:gd name="connsiteY8" fmla="*/ 8722773 h 8722773"/>
              <a:gd name="connsiteX9" fmla="*/ 0 w 1109411"/>
              <a:gd name="connsiteY9" fmla="*/ 8722773 h 8722773"/>
              <a:gd name="connsiteX10" fmla="*/ 0 w 1109411"/>
              <a:gd name="connsiteY10" fmla="*/ 8722773 h 8722773"/>
              <a:gd name="connsiteX11" fmla="*/ 0 w 1109411"/>
              <a:gd name="connsiteY11" fmla="*/ 1135905 h 8722773"/>
              <a:gd name="connsiteX12" fmla="*/ 156230 w 1109411"/>
              <a:gd name="connsiteY12" fmla="*/ 758734 h 8722773"/>
              <a:gd name="connsiteX13" fmla="*/ 533401 w 1109411"/>
              <a:gd name="connsiteY13" fmla="*/ 602505 h 8722773"/>
              <a:gd name="connsiteX14" fmla="*/ 533400 w 1109411"/>
              <a:gd name="connsiteY14" fmla="*/ 602505 h 8722773"/>
              <a:gd name="connsiteX0" fmla="*/ 533400 w 1128952"/>
              <a:gd name="connsiteY0" fmla="*/ 602505 h 8722773"/>
              <a:gd name="connsiteX1" fmla="*/ 533400 w 1128952"/>
              <a:gd name="connsiteY1" fmla="*/ 602505 h 8722773"/>
              <a:gd name="connsiteX2" fmla="*/ 910571 w 1128952"/>
              <a:gd name="connsiteY2" fmla="*/ 758735 h 8722773"/>
              <a:gd name="connsiteX3" fmla="*/ 1066800 w 1128952"/>
              <a:gd name="connsiteY3" fmla="*/ 1135906 h 8722773"/>
              <a:gd name="connsiteX4" fmla="*/ 1109048 w 1128952"/>
              <a:gd name="connsiteY4" fmla="*/ 7478466 h 8722773"/>
              <a:gd name="connsiteX5" fmla="*/ 1066800 w 1128952"/>
              <a:gd name="connsiteY5" fmla="*/ 8722773 h 8722773"/>
              <a:gd name="connsiteX6" fmla="*/ 1066800 w 1128952"/>
              <a:gd name="connsiteY6" fmla="*/ 8722773 h 8722773"/>
              <a:gd name="connsiteX7" fmla="*/ 1066800 w 1128952"/>
              <a:gd name="connsiteY7" fmla="*/ 8722773 h 8722773"/>
              <a:gd name="connsiteX8" fmla="*/ 0 w 1128952"/>
              <a:gd name="connsiteY8" fmla="*/ 8722773 h 8722773"/>
              <a:gd name="connsiteX9" fmla="*/ 0 w 1128952"/>
              <a:gd name="connsiteY9" fmla="*/ 8722773 h 8722773"/>
              <a:gd name="connsiteX10" fmla="*/ 0 w 1128952"/>
              <a:gd name="connsiteY10" fmla="*/ 8722773 h 8722773"/>
              <a:gd name="connsiteX11" fmla="*/ 0 w 1128952"/>
              <a:gd name="connsiteY11" fmla="*/ 1135905 h 8722773"/>
              <a:gd name="connsiteX12" fmla="*/ 156230 w 1128952"/>
              <a:gd name="connsiteY12" fmla="*/ 758734 h 8722773"/>
              <a:gd name="connsiteX13" fmla="*/ 533401 w 1128952"/>
              <a:gd name="connsiteY13" fmla="*/ 602505 h 8722773"/>
              <a:gd name="connsiteX14" fmla="*/ 533400 w 1128952"/>
              <a:gd name="connsiteY14" fmla="*/ 602505 h 8722773"/>
              <a:gd name="connsiteX0" fmla="*/ 533400 w 1109048"/>
              <a:gd name="connsiteY0" fmla="*/ 602505 h 8722773"/>
              <a:gd name="connsiteX1" fmla="*/ 533400 w 1109048"/>
              <a:gd name="connsiteY1" fmla="*/ 602505 h 8722773"/>
              <a:gd name="connsiteX2" fmla="*/ 910571 w 1109048"/>
              <a:gd name="connsiteY2" fmla="*/ 758735 h 8722773"/>
              <a:gd name="connsiteX3" fmla="*/ 1066800 w 1109048"/>
              <a:gd name="connsiteY3" fmla="*/ 1135906 h 8722773"/>
              <a:gd name="connsiteX4" fmla="*/ 1109048 w 1109048"/>
              <a:gd name="connsiteY4" fmla="*/ 7478466 h 8722773"/>
              <a:gd name="connsiteX5" fmla="*/ 1066800 w 1109048"/>
              <a:gd name="connsiteY5" fmla="*/ 8722773 h 8722773"/>
              <a:gd name="connsiteX6" fmla="*/ 1066800 w 1109048"/>
              <a:gd name="connsiteY6" fmla="*/ 8722773 h 8722773"/>
              <a:gd name="connsiteX7" fmla="*/ 1066800 w 1109048"/>
              <a:gd name="connsiteY7" fmla="*/ 8722773 h 8722773"/>
              <a:gd name="connsiteX8" fmla="*/ 0 w 1109048"/>
              <a:gd name="connsiteY8" fmla="*/ 8722773 h 8722773"/>
              <a:gd name="connsiteX9" fmla="*/ 0 w 1109048"/>
              <a:gd name="connsiteY9" fmla="*/ 8722773 h 8722773"/>
              <a:gd name="connsiteX10" fmla="*/ 0 w 1109048"/>
              <a:gd name="connsiteY10" fmla="*/ 8722773 h 8722773"/>
              <a:gd name="connsiteX11" fmla="*/ 0 w 1109048"/>
              <a:gd name="connsiteY11" fmla="*/ 1135905 h 8722773"/>
              <a:gd name="connsiteX12" fmla="*/ 156230 w 1109048"/>
              <a:gd name="connsiteY12" fmla="*/ 758734 h 8722773"/>
              <a:gd name="connsiteX13" fmla="*/ 533401 w 1109048"/>
              <a:gd name="connsiteY13" fmla="*/ 602505 h 8722773"/>
              <a:gd name="connsiteX14" fmla="*/ 533400 w 1109048"/>
              <a:gd name="connsiteY14" fmla="*/ 602505 h 8722773"/>
              <a:gd name="connsiteX0" fmla="*/ 533400 w 1109048"/>
              <a:gd name="connsiteY0" fmla="*/ 602799 h 8723067"/>
              <a:gd name="connsiteX1" fmla="*/ 533400 w 1109048"/>
              <a:gd name="connsiteY1" fmla="*/ 602799 h 8723067"/>
              <a:gd name="connsiteX2" fmla="*/ 910571 w 1109048"/>
              <a:gd name="connsiteY2" fmla="*/ 759029 h 8723067"/>
              <a:gd name="connsiteX3" fmla="*/ 1066800 w 1109048"/>
              <a:gd name="connsiteY3" fmla="*/ 1136200 h 8723067"/>
              <a:gd name="connsiteX4" fmla="*/ 1109048 w 1109048"/>
              <a:gd name="connsiteY4" fmla="*/ 7478760 h 8723067"/>
              <a:gd name="connsiteX5" fmla="*/ 1066800 w 1109048"/>
              <a:gd name="connsiteY5" fmla="*/ 8723067 h 8723067"/>
              <a:gd name="connsiteX6" fmla="*/ 1066800 w 1109048"/>
              <a:gd name="connsiteY6" fmla="*/ 8723067 h 8723067"/>
              <a:gd name="connsiteX7" fmla="*/ 1066800 w 1109048"/>
              <a:gd name="connsiteY7" fmla="*/ 8723067 h 8723067"/>
              <a:gd name="connsiteX8" fmla="*/ 0 w 1109048"/>
              <a:gd name="connsiteY8" fmla="*/ 8723067 h 8723067"/>
              <a:gd name="connsiteX9" fmla="*/ 0 w 1109048"/>
              <a:gd name="connsiteY9" fmla="*/ 8723067 h 8723067"/>
              <a:gd name="connsiteX10" fmla="*/ 0 w 1109048"/>
              <a:gd name="connsiteY10" fmla="*/ 8723067 h 8723067"/>
              <a:gd name="connsiteX11" fmla="*/ 0 w 1109048"/>
              <a:gd name="connsiteY11" fmla="*/ 1136199 h 8723067"/>
              <a:gd name="connsiteX12" fmla="*/ 156230 w 1109048"/>
              <a:gd name="connsiteY12" fmla="*/ 759028 h 8723067"/>
              <a:gd name="connsiteX13" fmla="*/ 533401 w 1109048"/>
              <a:gd name="connsiteY13" fmla="*/ 602799 h 8723067"/>
              <a:gd name="connsiteX14" fmla="*/ 533400 w 1109048"/>
              <a:gd name="connsiteY14" fmla="*/ 602799 h 8723067"/>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1066800 w 1109048"/>
              <a:gd name="connsiteY5" fmla="*/ 8120268 h 8120268"/>
              <a:gd name="connsiteX6" fmla="*/ 1066800 w 1109048"/>
              <a:gd name="connsiteY6" fmla="*/ 8120268 h 8120268"/>
              <a:gd name="connsiteX7" fmla="*/ 1066800 w 1109048"/>
              <a:gd name="connsiteY7" fmla="*/ 8120268 h 8120268"/>
              <a:gd name="connsiteX8" fmla="*/ 0 w 1109048"/>
              <a:gd name="connsiteY8" fmla="*/ 8120268 h 8120268"/>
              <a:gd name="connsiteX9" fmla="*/ 0 w 1109048"/>
              <a:gd name="connsiteY9" fmla="*/ 8120268 h 8120268"/>
              <a:gd name="connsiteX10" fmla="*/ 0 w 1109048"/>
              <a:gd name="connsiteY10" fmla="*/ 8120268 h 8120268"/>
              <a:gd name="connsiteX11" fmla="*/ 0 w 1109048"/>
              <a:gd name="connsiteY11" fmla="*/ 533400 h 8120268"/>
              <a:gd name="connsiteX12" fmla="*/ 156230 w 1109048"/>
              <a:gd name="connsiteY12" fmla="*/ 156229 h 8120268"/>
              <a:gd name="connsiteX13" fmla="*/ 533401 w 1109048"/>
              <a:gd name="connsiteY13" fmla="*/ 0 h 8120268"/>
              <a:gd name="connsiteX14" fmla="*/ 533400 w 1109048"/>
              <a:gd name="connsiteY14" fmla="*/ 0 h 8120268"/>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1066800 w 1109048"/>
              <a:gd name="connsiteY5" fmla="*/ 8120268 h 8120268"/>
              <a:gd name="connsiteX6" fmla="*/ 1066800 w 1109048"/>
              <a:gd name="connsiteY6" fmla="*/ 8120268 h 8120268"/>
              <a:gd name="connsiteX7" fmla="*/ 852372 w 1109048"/>
              <a:gd name="connsiteY7" fmla="*/ 8083096 h 8120268"/>
              <a:gd name="connsiteX8" fmla="*/ 0 w 1109048"/>
              <a:gd name="connsiteY8" fmla="*/ 8120268 h 8120268"/>
              <a:gd name="connsiteX9" fmla="*/ 0 w 1109048"/>
              <a:gd name="connsiteY9" fmla="*/ 8120268 h 8120268"/>
              <a:gd name="connsiteX10" fmla="*/ 0 w 1109048"/>
              <a:gd name="connsiteY10" fmla="*/ 8120268 h 8120268"/>
              <a:gd name="connsiteX11" fmla="*/ 0 w 1109048"/>
              <a:gd name="connsiteY11" fmla="*/ 533400 h 8120268"/>
              <a:gd name="connsiteX12" fmla="*/ 156230 w 1109048"/>
              <a:gd name="connsiteY12" fmla="*/ 156229 h 8120268"/>
              <a:gd name="connsiteX13" fmla="*/ 533401 w 1109048"/>
              <a:gd name="connsiteY13" fmla="*/ 0 h 8120268"/>
              <a:gd name="connsiteX14" fmla="*/ 533400 w 1109048"/>
              <a:gd name="connsiteY14" fmla="*/ 0 h 8120268"/>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1066800 w 1109048"/>
              <a:gd name="connsiteY5" fmla="*/ 8120268 h 8120268"/>
              <a:gd name="connsiteX6" fmla="*/ 1066800 w 1109048"/>
              <a:gd name="connsiteY6" fmla="*/ 8120268 h 8120268"/>
              <a:gd name="connsiteX7" fmla="*/ 1084010 w 1109048"/>
              <a:gd name="connsiteY7" fmla="*/ 8053661 h 8120268"/>
              <a:gd name="connsiteX8" fmla="*/ 852372 w 1109048"/>
              <a:gd name="connsiteY8" fmla="*/ 8083096 h 8120268"/>
              <a:gd name="connsiteX9" fmla="*/ 0 w 1109048"/>
              <a:gd name="connsiteY9" fmla="*/ 8120268 h 8120268"/>
              <a:gd name="connsiteX10" fmla="*/ 0 w 1109048"/>
              <a:gd name="connsiteY10" fmla="*/ 8120268 h 8120268"/>
              <a:gd name="connsiteX11" fmla="*/ 0 w 1109048"/>
              <a:gd name="connsiteY11" fmla="*/ 8120268 h 8120268"/>
              <a:gd name="connsiteX12" fmla="*/ 0 w 1109048"/>
              <a:gd name="connsiteY12" fmla="*/ 533400 h 8120268"/>
              <a:gd name="connsiteX13" fmla="*/ 156230 w 1109048"/>
              <a:gd name="connsiteY13" fmla="*/ 156229 h 8120268"/>
              <a:gd name="connsiteX14" fmla="*/ 533401 w 1109048"/>
              <a:gd name="connsiteY14" fmla="*/ 0 h 8120268"/>
              <a:gd name="connsiteX15" fmla="*/ 533400 w 1109048"/>
              <a:gd name="connsiteY15" fmla="*/ 0 h 8120268"/>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1066800 w 1109048"/>
              <a:gd name="connsiteY5" fmla="*/ 8120268 h 8120268"/>
              <a:gd name="connsiteX6" fmla="*/ 1066800 w 1109048"/>
              <a:gd name="connsiteY6" fmla="*/ 8120268 h 8120268"/>
              <a:gd name="connsiteX7" fmla="*/ 852372 w 1109048"/>
              <a:gd name="connsiteY7" fmla="*/ 8083096 h 8120268"/>
              <a:gd name="connsiteX8" fmla="*/ 0 w 1109048"/>
              <a:gd name="connsiteY8" fmla="*/ 8120268 h 8120268"/>
              <a:gd name="connsiteX9" fmla="*/ 0 w 1109048"/>
              <a:gd name="connsiteY9" fmla="*/ 8120268 h 8120268"/>
              <a:gd name="connsiteX10" fmla="*/ 0 w 1109048"/>
              <a:gd name="connsiteY10" fmla="*/ 8120268 h 8120268"/>
              <a:gd name="connsiteX11" fmla="*/ 0 w 1109048"/>
              <a:gd name="connsiteY11" fmla="*/ 533400 h 8120268"/>
              <a:gd name="connsiteX12" fmla="*/ 156230 w 1109048"/>
              <a:gd name="connsiteY12" fmla="*/ 156229 h 8120268"/>
              <a:gd name="connsiteX13" fmla="*/ 533401 w 1109048"/>
              <a:gd name="connsiteY13" fmla="*/ 0 h 8120268"/>
              <a:gd name="connsiteX14" fmla="*/ 533400 w 1109048"/>
              <a:gd name="connsiteY14" fmla="*/ 0 h 8120268"/>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1066800 w 1109048"/>
              <a:gd name="connsiteY5" fmla="*/ 8120268 h 8120268"/>
              <a:gd name="connsiteX6" fmla="*/ 852372 w 1109048"/>
              <a:gd name="connsiteY6" fmla="*/ 8083096 h 8120268"/>
              <a:gd name="connsiteX7" fmla="*/ 0 w 1109048"/>
              <a:gd name="connsiteY7" fmla="*/ 8120268 h 8120268"/>
              <a:gd name="connsiteX8" fmla="*/ 0 w 1109048"/>
              <a:gd name="connsiteY8" fmla="*/ 8120268 h 8120268"/>
              <a:gd name="connsiteX9" fmla="*/ 0 w 1109048"/>
              <a:gd name="connsiteY9" fmla="*/ 8120268 h 8120268"/>
              <a:gd name="connsiteX10" fmla="*/ 0 w 1109048"/>
              <a:gd name="connsiteY10" fmla="*/ 533400 h 8120268"/>
              <a:gd name="connsiteX11" fmla="*/ 156230 w 1109048"/>
              <a:gd name="connsiteY11" fmla="*/ 156229 h 8120268"/>
              <a:gd name="connsiteX12" fmla="*/ 533401 w 1109048"/>
              <a:gd name="connsiteY12" fmla="*/ 0 h 8120268"/>
              <a:gd name="connsiteX13" fmla="*/ 533400 w 1109048"/>
              <a:gd name="connsiteY13" fmla="*/ 0 h 8120268"/>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852372 w 1109048"/>
              <a:gd name="connsiteY5" fmla="*/ 8083096 h 8120268"/>
              <a:gd name="connsiteX6" fmla="*/ 0 w 1109048"/>
              <a:gd name="connsiteY6" fmla="*/ 8120268 h 8120268"/>
              <a:gd name="connsiteX7" fmla="*/ 0 w 1109048"/>
              <a:gd name="connsiteY7" fmla="*/ 8120268 h 8120268"/>
              <a:gd name="connsiteX8" fmla="*/ 0 w 1109048"/>
              <a:gd name="connsiteY8" fmla="*/ 8120268 h 8120268"/>
              <a:gd name="connsiteX9" fmla="*/ 0 w 1109048"/>
              <a:gd name="connsiteY9" fmla="*/ 533400 h 8120268"/>
              <a:gd name="connsiteX10" fmla="*/ 156230 w 1109048"/>
              <a:gd name="connsiteY10" fmla="*/ 156229 h 8120268"/>
              <a:gd name="connsiteX11" fmla="*/ 533401 w 1109048"/>
              <a:gd name="connsiteY11" fmla="*/ 0 h 8120268"/>
              <a:gd name="connsiteX12" fmla="*/ 533400 w 1109048"/>
              <a:gd name="connsiteY12" fmla="*/ 0 h 8120268"/>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852372 w 1109048"/>
              <a:gd name="connsiteY5" fmla="*/ 8083096 h 8120268"/>
              <a:gd name="connsiteX6" fmla="*/ 0 w 1109048"/>
              <a:gd name="connsiteY6" fmla="*/ 8120268 h 8120268"/>
              <a:gd name="connsiteX7" fmla="*/ 0 w 1109048"/>
              <a:gd name="connsiteY7" fmla="*/ 8120268 h 8120268"/>
              <a:gd name="connsiteX8" fmla="*/ 17782 w 1109048"/>
              <a:gd name="connsiteY8" fmla="*/ 7974865 h 8120268"/>
              <a:gd name="connsiteX9" fmla="*/ 0 w 1109048"/>
              <a:gd name="connsiteY9" fmla="*/ 533400 h 8120268"/>
              <a:gd name="connsiteX10" fmla="*/ 156230 w 1109048"/>
              <a:gd name="connsiteY10" fmla="*/ 156229 h 8120268"/>
              <a:gd name="connsiteX11" fmla="*/ 533401 w 1109048"/>
              <a:gd name="connsiteY11" fmla="*/ 0 h 8120268"/>
              <a:gd name="connsiteX12" fmla="*/ 533400 w 1109048"/>
              <a:gd name="connsiteY12" fmla="*/ 0 h 8120268"/>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852372 w 1109048"/>
              <a:gd name="connsiteY5" fmla="*/ 8083096 h 8120268"/>
              <a:gd name="connsiteX6" fmla="*/ 0 w 1109048"/>
              <a:gd name="connsiteY6" fmla="*/ 8120268 h 8120268"/>
              <a:gd name="connsiteX7" fmla="*/ 17782 w 1109048"/>
              <a:gd name="connsiteY7" fmla="*/ 7974865 h 8120268"/>
              <a:gd name="connsiteX8" fmla="*/ 0 w 1109048"/>
              <a:gd name="connsiteY8" fmla="*/ 533400 h 8120268"/>
              <a:gd name="connsiteX9" fmla="*/ 156230 w 1109048"/>
              <a:gd name="connsiteY9" fmla="*/ 156229 h 8120268"/>
              <a:gd name="connsiteX10" fmla="*/ 533401 w 1109048"/>
              <a:gd name="connsiteY10" fmla="*/ 0 h 8120268"/>
              <a:gd name="connsiteX11" fmla="*/ 533400 w 1109048"/>
              <a:gd name="connsiteY11" fmla="*/ 0 h 8120268"/>
              <a:gd name="connsiteX0" fmla="*/ 533400 w 1109048"/>
              <a:gd name="connsiteY0" fmla="*/ 0 h 8083096"/>
              <a:gd name="connsiteX1" fmla="*/ 533400 w 1109048"/>
              <a:gd name="connsiteY1" fmla="*/ 0 h 8083096"/>
              <a:gd name="connsiteX2" fmla="*/ 910571 w 1109048"/>
              <a:gd name="connsiteY2" fmla="*/ 156230 h 8083096"/>
              <a:gd name="connsiteX3" fmla="*/ 1066800 w 1109048"/>
              <a:gd name="connsiteY3" fmla="*/ 533401 h 8083096"/>
              <a:gd name="connsiteX4" fmla="*/ 1109048 w 1109048"/>
              <a:gd name="connsiteY4" fmla="*/ 6875961 h 8083096"/>
              <a:gd name="connsiteX5" fmla="*/ 852372 w 1109048"/>
              <a:gd name="connsiteY5" fmla="*/ 8083096 h 8083096"/>
              <a:gd name="connsiteX6" fmla="*/ 17782 w 1109048"/>
              <a:gd name="connsiteY6" fmla="*/ 7974865 h 8083096"/>
              <a:gd name="connsiteX7" fmla="*/ 0 w 1109048"/>
              <a:gd name="connsiteY7" fmla="*/ 533400 h 8083096"/>
              <a:gd name="connsiteX8" fmla="*/ 156230 w 1109048"/>
              <a:gd name="connsiteY8" fmla="*/ 156229 h 8083096"/>
              <a:gd name="connsiteX9" fmla="*/ 533401 w 1109048"/>
              <a:gd name="connsiteY9" fmla="*/ 0 h 8083096"/>
              <a:gd name="connsiteX10" fmla="*/ 533400 w 1109048"/>
              <a:gd name="connsiteY10" fmla="*/ 0 h 8083096"/>
              <a:gd name="connsiteX0" fmla="*/ 533400 w 1100209"/>
              <a:gd name="connsiteY0" fmla="*/ 0 h 8083096"/>
              <a:gd name="connsiteX1" fmla="*/ 533400 w 1100209"/>
              <a:gd name="connsiteY1" fmla="*/ 0 h 8083096"/>
              <a:gd name="connsiteX2" fmla="*/ 910571 w 1100209"/>
              <a:gd name="connsiteY2" fmla="*/ 156230 h 8083096"/>
              <a:gd name="connsiteX3" fmla="*/ 1066800 w 1100209"/>
              <a:gd name="connsiteY3" fmla="*/ 533401 h 8083096"/>
              <a:gd name="connsiteX4" fmla="*/ 1100209 w 1100209"/>
              <a:gd name="connsiteY4" fmla="*/ 6755640 h 8083096"/>
              <a:gd name="connsiteX5" fmla="*/ 852372 w 1100209"/>
              <a:gd name="connsiteY5" fmla="*/ 8083096 h 8083096"/>
              <a:gd name="connsiteX6" fmla="*/ 17782 w 1100209"/>
              <a:gd name="connsiteY6" fmla="*/ 7974865 h 8083096"/>
              <a:gd name="connsiteX7" fmla="*/ 0 w 1100209"/>
              <a:gd name="connsiteY7" fmla="*/ 533400 h 8083096"/>
              <a:gd name="connsiteX8" fmla="*/ 156230 w 1100209"/>
              <a:gd name="connsiteY8" fmla="*/ 156229 h 8083096"/>
              <a:gd name="connsiteX9" fmla="*/ 533401 w 1100209"/>
              <a:gd name="connsiteY9" fmla="*/ 0 h 8083096"/>
              <a:gd name="connsiteX10" fmla="*/ 533400 w 1100209"/>
              <a:gd name="connsiteY10" fmla="*/ 0 h 8083096"/>
              <a:gd name="connsiteX0" fmla="*/ 533400 w 1100209"/>
              <a:gd name="connsiteY0" fmla="*/ 0 h 8104720"/>
              <a:gd name="connsiteX1" fmla="*/ 533400 w 1100209"/>
              <a:gd name="connsiteY1" fmla="*/ 0 h 8104720"/>
              <a:gd name="connsiteX2" fmla="*/ 910571 w 1100209"/>
              <a:gd name="connsiteY2" fmla="*/ 156230 h 8104720"/>
              <a:gd name="connsiteX3" fmla="*/ 1066800 w 1100209"/>
              <a:gd name="connsiteY3" fmla="*/ 533401 h 8104720"/>
              <a:gd name="connsiteX4" fmla="*/ 1100209 w 1100209"/>
              <a:gd name="connsiteY4" fmla="*/ 6755640 h 8104720"/>
              <a:gd name="connsiteX5" fmla="*/ 848624 w 1100209"/>
              <a:gd name="connsiteY5" fmla="*/ 8104720 h 8104720"/>
              <a:gd name="connsiteX6" fmla="*/ 17782 w 1100209"/>
              <a:gd name="connsiteY6" fmla="*/ 7974865 h 8104720"/>
              <a:gd name="connsiteX7" fmla="*/ 0 w 1100209"/>
              <a:gd name="connsiteY7" fmla="*/ 533400 h 8104720"/>
              <a:gd name="connsiteX8" fmla="*/ 156230 w 1100209"/>
              <a:gd name="connsiteY8" fmla="*/ 156229 h 8104720"/>
              <a:gd name="connsiteX9" fmla="*/ 533401 w 1100209"/>
              <a:gd name="connsiteY9" fmla="*/ 0 h 8104720"/>
              <a:gd name="connsiteX10" fmla="*/ 533400 w 1100209"/>
              <a:gd name="connsiteY10" fmla="*/ 0 h 8104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00209" h="8104720">
                <a:moveTo>
                  <a:pt x="533400" y="0"/>
                </a:moveTo>
                <a:lnTo>
                  <a:pt x="533400" y="0"/>
                </a:lnTo>
                <a:cubicBezTo>
                  <a:pt x="674867" y="0"/>
                  <a:pt x="810539" y="56198"/>
                  <a:pt x="910571" y="156230"/>
                </a:cubicBezTo>
                <a:cubicBezTo>
                  <a:pt x="1010603" y="256262"/>
                  <a:pt x="1055019" y="390601"/>
                  <a:pt x="1066800" y="533401"/>
                </a:cubicBezTo>
                <a:cubicBezTo>
                  <a:pt x="1066437" y="2679490"/>
                  <a:pt x="1093715" y="6711917"/>
                  <a:pt x="1100209" y="6755640"/>
                </a:cubicBezTo>
                <a:lnTo>
                  <a:pt x="848624" y="8104720"/>
                </a:lnTo>
                <a:lnTo>
                  <a:pt x="17782" y="7974865"/>
                </a:lnTo>
                <a:cubicBezTo>
                  <a:pt x="11855" y="5494377"/>
                  <a:pt x="5927" y="3013888"/>
                  <a:pt x="0" y="533400"/>
                </a:cubicBezTo>
                <a:cubicBezTo>
                  <a:pt x="0" y="391933"/>
                  <a:pt x="56198" y="256261"/>
                  <a:pt x="156230" y="156229"/>
                </a:cubicBezTo>
                <a:cubicBezTo>
                  <a:pt x="256262" y="56197"/>
                  <a:pt x="391935" y="0"/>
                  <a:pt x="533401" y="0"/>
                </a:cubicBezTo>
                <a:lnTo>
                  <a:pt x="533400" y="0"/>
                </a:lnTo>
                <a:close/>
              </a:path>
            </a:pathLst>
          </a:custGeom>
          <a:solidFill>
            <a:schemeClr val="accent1">
              <a:alpha val="30000"/>
            </a:schemeClr>
          </a:solidFill>
          <a:ln>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37" name="Freeform 36"/>
          <p:cNvSpPr/>
          <p:nvPr/>
        </p:nvSpPr>
        <p:spPr>
          <a:xfrm rot="15600000" flipH="1" flipV="1">
            <a:off x="3393402" y="-445315"/>
            <a:ext cx="2008191" cy="9264100"/>
          </a:xfrm>
          <a:custGeom>
            <a:avLst/>
            <a:gdLst>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0 w 2209695"/>
              <a:gd name="connsiteY9" fmla="*/ 9154402 h 9154402"/>
              <a:gd name="connsiteX10" fmla="*/ 0 w 2209695"/>
              <a:gd name="connsiteY10" fmla="*/ 1104848 h 9154402"/>
              <a:gd name="connsiteX11" fmla="*/ 323604 w 2209695"/>
              <a:gd name="connsiteY11" fmla="*/ 323603 h 9154402"/>
              <a:gd name="connsiteX12" fmla="*/ 1104850 w 2209695"/>
              <a:gd name="connsiteY12" fmla="*/ 2 h 9154402"/>
              <a:gd name="connsiteX13" fmla="*/ 1104848 w 2209695"/>
              <a:gd name="connsiteY13"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0 w 2209695"/>
              <a:gd name="connsiteY9" fmla="*/ 9154402 h 9154402"/>
              <a:gd name="connsiteX10" fmla="*/ 1503 w 2209695"/>
              <a:gd name="connsiteY10" fmla="*/ 8780893 h 9154402"/>
              <a:gd name="connsiteX11" fmla="*/ 0 w 2209695"/>
              <a:gd name="connsiteY11" fmla="*/ 1104848 h 9154402"/>
              <a:gd name="connsiteX12" fmla="*/ 323604 w 2209695"/>
              <a:gd name="connsiteY12" fmla="*/ 323603 h 9154402"/>
              <a:gd name="connsiteX13" fmla="*/ 1104850 w 2209695"/>
              <a:gd name="connsiteY13" fmla="*/ 2 h 9154402"/>
              <a:gd name="connsiteX14" fmla="*/ 1104848 w 2209695"/>
              <a:gd name="connsiteY14"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1503 w 2209695"/>
              <a:gd name="connsiteY9" fmla="*/ 8780893 h 9154402"/>
              <a:gd name="connsiteX10" fmla="*/ 0 w 2209695"/>
              <a:gd name="connsiteY10" fmla="*/ 1104848 h 9154402"/>
              <a:gd name="connsiteX11" fmla="*/ 323604 w 2209695"/>
              <a:gd name="connsiteY11" fmla="*/ 323603 h 9154402"/>
              <a:gd name="connsiteX12" fmla="*/ 1104850 w 2209695"/>
              <a:gd name="connsiteY12" fmla="*/ 2 h 9154402"/>
              <a:gd name="connsiteX13" fmla="*/ 1104848 w 2209695"/>
              <a:gd name="connsiteY13"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1503 w 2209695"/>
              <a:gd name="connsiteY8" fmla="*/ 8780893 h 9154402"/>
              <a:gd name="connsiteX9" fmla="*/ 0 w 2209695"/>
              <a:gd name="connsiteY9" fmla="*/ 1104848 h 9154402"/>
              <a:gd name="connsiteX10" fmla="*/ 323604 w 2209695"/>
              <a:gd name="connsiteY10" fmla="*/ 323603 h 9154402"/>
              <a:gd name="connsiteX11" fmla="*/ 1104850 w 2209695"/>
              <a:gd name="connsiteY11" fmla="*/ 2 h 9154402"/>
              <a:gd name="connsiteX12" fmla="*/ 1104848 w 2209695"/>
              <a:gd name="connsiteY12" fmla="*/ 0 h 9154402"/>
              <a:gd name="connsiteX0" fmla="*/ 1144487 w 2249334"/>
              <a:gd name="connsiteY0" fmla="*/ 0 h 9154755"/>
              <a:gd name="connsiteX1" fmla="*/ 1144487 w 2249334"/>
              <a:gd name="connsiteY1" fmla="*/ 0 h 9154755"/>
              <a:gd name="connsiteX2" fmla="*/ 1925732 w 2249334"/>
              <a:gd name="connsiteY2" fmla="*/ 323604 h 9154755"/>
              <a:gd name="connsiteX3" fmla="*/ 2249333 w 2249334"/>
              <a:gd name="connsiteY3" fmla="*/ 1104850 h 9154755"/>
              <a:gd name="connsiteX4" fmla="*/ 2249334 w 2249334"/>
              <a:gd name="connsiteY4" fmla="*/ 9154402 h 9154755"/>
              <a:gd name="connsiteX5" fmla="*/ 2249334 w 2249334"/>
              <a:gd name="connsiteY5" fmla="*/ 9154402 h 9154755"/>
              <a:gd name="connsiteX6" fmla="*/ 2249334 w 2249334"/>
              <a:gd name="connsiteY6" fmla="*/ 9154402 h 9154755"/>
              <a:gd name="connsiteX7" fmla="*/ 0 w 2249334"/>
              <a:gd name="connsiteY7" fmla="*/ 9154755 h 9154755"/>
              <a:gd name="connsiteX8" fmla="*/ 41142 w 2249334"/>
              <a:gd name="connsiteY8" fmla="*/ 8780893 h 9154755"/>
              <a:gd name="connsiteX9" fmla="*/ 39639 w 2249334"/>
              <a:gd name="connsiteY9" fmla="*/ 1104848 h 9154755"/>
              <a:gd name="connsiteX10" fmla="*/ 363243 w 2249334"/>
              <a:gd name="connsiteY10" fmla="*/ 323603 h 9154755"/>
              <a:gd name="connsiteX11" fmla="*/ 1144489 w 2249334"/>
              <a:gd name="connsiteY11" fmla="*/ 2 h 9154755"/>
              <a:gd name="connsiteX12" fmla="*/ 1144487 w 2249334"/>
              <a:gd name="connsiteY12" fmla="*/ 0 h 9154755"/>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1503 w 2209695"/>
              <a:gd name="connsiteY7" fmla="*/ 8780893 h 9154402"/>
              <a:gd name="connsiteX8" fmla="*/ 0 w 2209695"/>
              <a:gd name="connsiteY8" fmla="*/ 1104848 h 9154402"/>
              <a:gd name="connsiteX9" fmla="*/ 323604 w 2209695"/>
              <a:gd name="connsiteY9" fmla="*/ 323603 h 9154402"/>
              <a:gd name="connsiteX10" fmla="*/ 1104850 w 2209695"/>
              <a:gd name="connsiteY10" fmla="*/ 2 h 9154402"/>
              <a:gd name="connsiteX11" fmla="*/ 1104848 w 2209695"/>
              <a:gd name="connsiteY11"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37157 w 2209695"/>
              <a:gd name="connsiteY7" fmla="*/ 8792966 h 9154402"/>
              <a:gd name="connsiteX8" fmla="*/ 0 w 2209695"/>
              <a:gd name="connsiteY8" fmla="*/ 1104848 h 9154402"/>
              <a:gd name="connsiteX9" fmla="*/ 323604 w 2209695"/>
              <a:gd name="connsiteY9" fmla="*/ 323603 h 9154402"/>
              <a:gd name="connsiteX10" fmla="*/ 1104850 w 2209695"/>
              <a:gd name="connsiteY10" fmla="*/ 2 h 9154402"/>
              <a:gd name="connsiteX11" fmla="*/ 1104848 w 2209695"/>
              <a:gd name="connsiteY11" fmla="*/ 0 h 9154402"/>
              <a:gd name="connsiteX0" fmla="*/ 37157 w 2301135"/>
              <a:gd name="connsiteY0" fmla="*/ 8792966 h 9245842"/>
              <a:gd name="connsiteX1" fmla="*/ 0 w 2301135"/>
              <a:gd name="connsiteY1" fmla="*/ 1104848 h 9245842"/>
              <a:gd name="connsiteX2" fmla="*/ 323604 w 2301135"/>
              <a:gd name="connsiteY2" fmla="*/ 323603 h 9245842"/>
              <a:gd name="connsiteX3" fmla="*/ 1104850 w 2301135"/>
              <a:gd name="connsiteY3" fmla="*/ 2 h 9245842"/>
              <a:gd name="connsiteX4" fmla="*/ 1104848 w 2301135"/>
              <a:gd name="connsiteY4" fmla="*/ 0 h 9245842"/>
              <a:gd name="connsiteX5" fmla="*/ 1104848 w 2301135"/>
              <a:gd name="connsiteY5" fmla="*/ 0 h 9245842"/>
              <a:gd name="connsiteX6" fmla="*/ 1886093 w 2301135"/>
              <a:gd name="connsiteY6" fmla="*/ 323604 h 9245842"/>
              <a:gd name="connsiteX7" fmla="*/ 2209694 w 2301135"/>
              <a:gd name="connsiteY7" fmla="*/ 1104850 h 9245842"/>
              <a:gd name="connsiteX8" fmla="*/ 2209695 w 2301135"/>
              <a:gd name="connsiteY8" fmla="*/ 9154402 h 9245842"/>
              <a:gd name="connsiteX9" fmla="*/ 2209695 w 2301135"/>
              <a:gd name="connsiteY9" fmla="*/ 9154402 h 9245842"/>
              <a:gd name="connsiteX10" fmla="*/ 2301135 w 2301135"/>
              <a:gd name="connsiteY10" fmla="*/ 9245842 h 9245842"/>
              <a:gd name="connsiteX0" fmla="*/ 37157 w 2209695"/>
              <a:gd name="connsiteY0" fmla="*/ 8792966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 name="connsiteX0" fmla="*/ 93577 w 2209695"/>
              <a:gd name="connsiteY0" fmla="*/ 8811781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695" h="9154402">
                <a:moveTo>
                  <a:pt x="93577" y="8811781"/>
                </a:moveTo>
                <a:lnTo>
                  <a:pt x="0" y="1104848"/>
                </a:lnTo>
                <a:cubicBezTo>
                  <a:pt x="0" y="811824"/>
                  <a:pt x="116404" y="530802"/>
                  <a:pt x="323604" y="323603"/>
                </a:cubicBezTo>
                <a:cubicBezTo>
                  <a:pt x="530804" y="116404"/>
                  <a:pt x="811826" y="1"/>
                  <a:pt x="1104850" y="2"/>
                </a:cubicBezTo>
                <a:lnTo>
                  <a:pt x="1104848" y="0"/>
                </a:lnTo>
                <a:lnTo>
                  <a:pt x="1104848" y="0"/>
                </a:lnTo>
                <a:cubicBezTo>
                  <a:pt x="1397872" y="0"/>
                  <a:pt x="1678894" y="116404"/>
                  <a:pt x="1886093" y="323604"/>
                </a:cubicBezTo>
                <a:cubicBezTo>
                  <a:pt x="2093292" y="530804"/>
                  <a:pt x="2209695" y="811826"/>
                  <a:pt x="2209694" y="1104850"/>
                </a:cubicBezTo>
                <a:cubicBezTo>
                  <a:pt x="2209694" y="3788034"/>
                  <a:pt x="2209695" y="6471218"/>
                  <a:pt x="2209695" y="9154402"/>
                </a:cubicBezTo>
                <a:lnTo>
                  <a:pt x="2209695" y="9154402"/>
                </a:lnTo>
              </a:path>
            </a:pathLst>
          </a:custGeom>
          <a:solidFill>
            <a:srgbClr val="073779">
              <a:alpha val="80000"/>
            </a:srgbClr>
          </a:solidFill>
          <a:ln w="25400">
            <a:solidFill>
              <a:schemeClr val="accent2">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 name="Text Placeholder 2"/>
          <p:cNvSpPr>
            <a:spLocks noGrp="1"/>
          </p:cNvSpPr>
          <p:nvPr>
            <p:ph type="body" idx="1"/>
          </p:nvPr>
        </p:nvSpPr>
        <p:spPr>
          <a:xfrm rot="21000000">
            <a:off x="887172" y="5303003"/>
            <a:ext cx="6904501" cy="977900"/>
          </a:xfrm>
        </p:spPr>
        <p:txBody>
          <a:bodyPr vert="horz" lIns="91440" tIns="45720" rIns="91440" bIns="45720" rtlCol="0" anchor="ctr" anchorCtr="0">
            <a:normAutofit/>
          </a:bodyPr>
          <a:lstStyle>
            <a:lvl1pPr marL="0" indent="0" algn="r" defTabSz="914400" rtl="0" eaLnBrk="1" latinLnBrk="0" hangingPunct="1">
              <a:spcAft>
                <a:spcPts val="0"/>
              </a:spcAft>
              <a:buFontTx/>
              <a:buNone/>
              <a:defRPr sz="2400" kern="1200">
                <a:solidFill>
                  <a:schemeClr val="bg1"/>
                </a:solidFill>
                <a:effectLst/>
                <a:latin typeface="+mn-lt"/>
                <a:ea typeface="+mn-ea"/>
                <a:cs typeface="+mn-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grpSp>
        <p:nvGrpSpPr>
          <p:cNvPr id="33" name="Group 32"/>
          <p:cNvGrpSpPr/>
          <p:nvPr/>
        </p:nvGrpSpPr>
        <p:grpSpPr>
          <a:xfrm>
            <a:off x="2786799" y="-981635"/>
            <a:ext cx="4391155" cy="2734235"/>
            <a:chOff x="2786799" y="-981635"/>
            <a:chExt cx="4391155" cy="2734235"/>
          </a:xfrm>
        </p:grpSpPr>
        <p:sp>
          <p:nvSpPr>
            <p:cNvPr id="17" name="Oval 16"/>
            <p:cNvSpPr/>
            <p:nvPr/>
          </p:nvSpPr>
          <p:spPr>
            <a:xfrm>
              <a:off x="4495800" y="1143000"/>
              <a:ext cx="609600" cy="6096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nvGrpSpPr>
            <p:cNvPr id="31" name="Group 30"/>
            <p:cNvGrpSpPr/>
            <p:nvPr/>
          </p:nvGrpSpPr>
          <p:grpSpPr>
            <a:xfrm flipH="1">
              <a:off x="2913529" y="-726141"/>
              <a:ext cx="1671367" cy="1685976"/>
              <a:chOff x="7015433" y="-737502"/>
              <a:chExt cx="1671367" cy="1685976"/>
            </a:xfrm>
          </p:grpSpPr>
          <p:sp>
            <p:nvSpPr>
              <p:cNvPr id="24" name="Arc 23"/>
              <p:cNvSpPr/>
              <p:nvPr/>
            </p:nvSpPr>
            <p:spPr>
              <a:xfrm rot="6387309">
                <a:off x="7124585" y="-846654"/>
                <a:ext cx="1453063" cy="1671367"/>
              </a:xfrm>
              <a:prstGeom prst="arc">
                <a:avLst>
                  <a:gd name="adj1" fmla="val 15179737"/>
                  <a:gd name="adj2" fmla="val 444802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5" name="Oval 24"/>
              <p:cNvSpPr/>
              <p:nvPr/>
            </p:nvSpPr>
            <p:spPr>
              <a:xfrm>
                <a:off x="7624910" y="304800"/>
                <a:ext cx="756423" cy="6436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6" name="Oval 25"/>
              <p:cNvSpPr/>
              <p:nvPr/>
            </p:nvSpPr>
            <p:spPr>
              <a:xfrm>
                <a:off x="7062935" y="145351"/>
                <a:ext cx="756423" cy="6436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grpSp>
          <p:nvGrpSpPr>
            <p:cNvPr id="30" name="Group 29"/>
            <p:cNvGrpSpPr/>
            <p:nvPr/>
          </p:nvGrpSpPr>
          <p:grpSpPr>
            <a:xfrm>
              <a:off x="3352800" y="-981635"/>
              <a:ext cx="3825154" cy="2064221"/>
              <a:chOff x="3441115" y="-977153"/>
              <a:chExt cx="4194039" cy="2064221"/>
            </a:xfrm>
          </p:grpSpPr>
          <p:sp>
            <p:nvSpPr>
              <p:cNvPr id="20" name="Pie 19"/>
              <p:cNvSpPr/>
              <p:nvPr/>
            </p:nvSpPr>
            <p:spPr>
              <a:xfrm>
                <a:off x="3481535" y="-772181"/>
                <a:ext cx="3505316" cy="1521076"/>
              </a:xfrm>
              <a:prstGeom prst="pie">
                <a:avLst>
                  <a:gd name="adj1" fmla="val 22874"/>
                  <a:gd name="adj2" fmla="val 10786258"/>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1" name="Oval 20"/>
              <p:cNvSpPr/>
              <p:nvPr/>
            </p:nvSpPr>
            <p:spPr>
              <a:xfrm>
                <a:off x="4607455" y="134134"/>
                <a:ext cx="1023669" cy="95293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2" name="Arc 21"/>
              <p:cNvSpPr/>
              <p:nvPr/>
            </p:nvSpPr>
            <p:spPr>
              <a:xfrm rot="12469977">
                <a:off x="3441115" y="-185498"/>
                <a:ext cx="1133352" cy="831645"/>
              </a:xfrm>
              <a:prstGeom prst="arc">
                <a:avLst>
                  <a:gd name="adj1" fmla="val 11101214"/>
                  <a:gd name="adj2" fmla="val 21230192"/>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7" name="Arc 26"/>
              <p:cNvSpPr/>
              <p:nvPr/>
            </p:nvSpPr>
            <p:spPr>
              <a:xfrm rot="6387309">
                <a:off x="5658551" y="-1047889"/>
                <a:ext cx="1905868" cy="2047339"/>
              </a:xfrm>
              <a:prstGeom prst="arc">
                <a:avLst>
                  <a:gd name="adj1" fmla="val 15243146"/>
                  <a:gd name="adj2" fmla="val 436902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sp>
          <p:nvSpPr>
            <p:cNvPr id="28" name="Oval 27"/>
            <p:cNvSpPr/>
            <p:nvPr/>
          </p:nvSpPr>
          <p:spPr>
            <a:xfrm>
              <a:off x="3063128" y="89647"/>
              <a:ext cx="267260" cy="26726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2" name="Chord 31"/>
            <p:cNvSpPr/>
            <p:nvPr/>
          </p:nvSpPr>
          <p:spPr>
            <a:xfrm rot="17618442">
              <a:off x="2809659" y="-85690"/>
              <a:ext cx="182880" cy="228600"/>
            </a:xfrm>
            <a:prstGeom prst="chor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sp>
        <p:nvSpPr>
          <p:cNvPr id="54" name="Round Same Side Corner Rectangle 53"/>
          <p:cNvSpPr/>
          <p:nvPr/>
        </p:nvSpPr>
        <p:spPr>
          <a:xfrm rot="4733987">
            <a:off x="1458981" y="2141099"/>
            <a:ext cx="809714" cy="2607556"/>
          </a:xfrm>
          <a:prstGeom prst="round2SameRect">
            <a:avLst>
              <a:gd name="adj1" fmla="val 50000"/>
              <a:gd name="adj2" fmla="val 0"/>
            </a:avLst>
          </a:prstGeom>
          <a:solidFill>
            <a:schemeClr val="accent1">
              <a:alpha val="65000"/>
            </a:schemeClr>
          </a:solidFill>
          <a:ln w="25400">
            <a:solidFill>
              <a:schemeClr val="accent2">
                <a:alpha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52" name="Freeform 51"/>
          <p:cNvSpPr/>
          <p:nvPr/>
        </p:nvSpPr>
        <p:spPr>
          <a:xfrm rot="4733987">
            <a:off x="814850" y="2202342"/>
            <a:ext cx="699135" cy="2512599"/>
          </a:xfrm>
          <a:custGeom>
            <a:avLst/>
            <a:gdLst>
              <a:gd name="connsiteX0" fmla="*/ 370199 w 740398"/>
              <a:gd name="connsiteY0" fmla="*/ 0 h 2607556"/>
              <a:gd name="connsiteX1" fmla="*/ 370199 w 740398"/>
              <a:gd name="connsiteY1" fmla="*/ 0 h 2607556"/>
              <a:gd name="connsiteX2" fmla="*/ 631969 w 740398"/>
              <a:gd name="connsiteY2" fmla="*/ 108429 h 2607556"/>
              <a:gd name="connsiteX3" fmla="*/ 740397 w 740398"/>
              <a:gd name="connsiteY3" fmla="*/ 370199 h 2607556"/>
              <a:gd name="connsiteX4" fmla="*/ 740398 w 740398"/>
              <a:gd name="connsiteY4" fmla="*/ 2607556 h 2607556"/>
              <a:gd name="connsiteX5" fmla="*/ 740398 w 740398"/>
              <a:gd name="connsiteY5" fmla="*/ 2607556 h 2607556"/>
              <a:gd name="connsiteX6" fmla="*/ 740398 w 740398"/>
              <a:gd name="connsiteY6" fmla="*/ 2607556 h 2607556"/>
              <a:gd name="connsiteX7" fmla="*/ 0 w 740398"/>
              <a:gd name="connsiteY7" fmla="*/ 2607556 h 2607556"/>
              <a:gd name="connsiteX8" fmla="*/ 0 w 740398"/>
              <a:gd name="connsiteY8" fmla="*/ 2607556 h 2607556"/>
              <a:gd name="connsiteX9" fmla="*/ 0 w 740398"/>
              <a:gd name="connsiteY9" fmla="*/ 2607556 h 2607556"/>
              <a:gd name="connsiteX10" fmla="*/ 0 w 740398"/>
              <a:gd name="connsiteY10" fmla="*/ 370199 h 2607556"/>
              <a:gd name="connsiteX11" fmla="*/ 108429 w 740398"/>
              <a:gd name="connsiteY11" fmla="*/ 108429 h 2607556"/>
              <a:gd name="connsiteX12" fmla="*/ 370199 w 740398"/>
              <a:gd name="connsiteY12" fmla="*/ 1 h 2607556"/>
              <a:gd name="connsiteX13" fmla="*/ 370199 w 740398"/>
              <a:gd name="connsiteY13" fmla="*/ 0 h 2607556"/>
              <a:gd name="connsiteX0" fmla="*/ 0 w 831838"/>
              <a:gd name="connsiteY0" fmla="*/ 2607556 h 2698996"/>
              <a:gd name="connsiteX1" fmla="*/ 0 w 831838"/>
              <a:gd name="connsiteY1" fmla="*/ 2607556 h 2698996"/>
              <a:gd name="connsiteX2" fmla="*/ 0 w 831838"/>
              <a:gd name="connsiteY2" fmla="*/ 2607556 h 2698996"/>
              <a:gd name="connsiteX3" fmla="*/ 0 w 831838"/>
              <a:gd name="connsiteY3" fmla="*/ 370199 h 2698996"/>
              <a:gd name="connsiteX4" fmla="*/ 108429 w 831838"/>
              <a:gd name="connsiteY4" fmla="*/ 108429 h 2698996"/>
              <a:gd name="connsiteX5" fmla="*/ 370199 w 831838"/>
              <a:gd name="connsiteY5" fmla="*/ 1 h 2698996"/>
              <a:gd name="connsiteX6" fmla="*/ 370199 w 831838"/>
              <a:gd name="connsiteY6" fmla="*/ 0 h 2698996"/>
              <a:gd name="connsiteX7" fmla="*/ 370199 w 831838"/>
              <a:gd name="connsiteY7" fmla="*/ 0 h 2698996"/>
              <a:gd name="connsiteX8" fmla="*/ 631969 w 831838"/>
              <a:gd name="connsiteY8" fmla="*/ 108429 h 2698996"/>
              <a:gd name="connsiteX9" fmla="*/ 740397 w 831838"/>
              <a:gd name="connsiteY9" fmla="*/ 370199 h 2698996"/>
              <a:gd name="connsiteX10" fmla="*/ 740398 w 831838"/>
              <a:gd name="connsiteY10" fmla="*/ 2607556 h 2698996"/>
              <a:gd name="connsiteX11" fmla="*/ 740398 w 831838"/>
              <a:gd name="connsiteY11" fmla="*/ 2607556 h 2698996"/>
              <a:gd name="connsiteX12" fmla="*/ 831838 w 831838"/>
              <a:gd name="connsiteY12" fmla="*/ 2698996 h 2698996"/>
              <a:gd name="connsiteX0" fmla="*/ 19377 w 851215"/>
              <a:gd name="connsiteY0" fmla="*/ 2607556 h 2698996"/>
              <a:gd name="connsiteX1" fmla="*/ 19377 w 851215"/>
              <a:gd name="connsiteY1" fmla="*/ 2607556 h 2698996"/>
              <a:gd name="connsiteX2" fmla="*/ 0 w 851215"/>
              <a:gd name="connsiteY2" fmla="*/ 2357093 h 2698996"/>
              <a:gd name="connsiteX3" fmla="*/ 19377 w 851215"/>
              <a:gd name="connsiteY3" fmla="*/ 370199 h 2698996"/>
              <a:gd name="connsiteX4" fmla="*/ 127806 w 851215"/>
              <a:gd name="connsiteY4" fmla="*/ 108429 h 2698996"/>
              <a:gd name="connsiteX5" fmla="*/ 389576 w 851215"/>
              <a:gd name="connsiteY5" fmla="*/ 1 h 2698996"/>
              <a:gd name="connsiteX6" fmla="*/ 389576 w 851215"/>
              <a:gd name="connsiteY6" fmla="*/ 0 h 2698996"/>
              <a:gd name="connsiteX7" fmla="*/ 389576 w 851215"/>
              <a:gd name="connsiteY7" fmla="*/ 0 h 2698996"/>
              <a:gd name="connsiteX8" fmla="*/ 651346 w 851215"/>
              <a:gd name="connsiteY8" fmla="*/ 108429 h 2698996"/>
              <a:gd name="connsiteX9" fmla="*/ 759774 w 851215"/>
              <a:gd name="connsiteY9" fmla="*/ 370199 h 2698996"/>
              <a:gd name="connsiteX10" fmla="*/ 759775 w 851215"/>
              <a:gd name="connsiteY10" fmla="*/ 2607556 h 2698996"/>
              <a:gd name="connsiteX11" fmla="*/ 759775 w 851215"/>
              <a:gd name="connsiteY11" fmla="*/ 2607556 h 2698996"/>
              <a:gd name="connsiteX12" fmla="*/ 851215 w 851215"/>
              <a:gd name="connsiteY12" fmla="*/ 2698996 h 2698996"/>
              <a:gd name="connsiteX0" fmla="*/ 19377 w 851215"/>
              <a:gd name="connsiteY0" fmla="*/ 2607556 h 2698996"/>
              <a:gd name="connsiteX1" fmla="*/ 0 w 851215"/>
              <a:gd name="connsiteY1" fmla="*/ 2357093 h 2698996"/>
              <a:gd name="connsiteX2" fmla="*/ 19377 w 851215"/>
              <a:gd name="connsiteY2" fmla="*/ 370199 h 2698996"/>
              <a:gd name="connsiteX3" fmla="*/ 127806 w 851215"/>
              <a:gd name="connsiteY3" fmla="*/ 108429 h 2698996"/>
              <a:gd name="connsiteX4" fmla="*/ 389576 w 851215"/>
              <a:gd name="connsiteY4" fmla="*/ 1 h 2698996"/>
              <a:gd name="connsiteX5" fmla="*/ 389576 w 851215"/>
              <a:gd name="connsiteY5" fmla="*/ 0 h 2698996"/>
              <a:gd name="connsiteX6" fmla="*/ 389576 w 851215"/>
              <a:gd name="connsiteY6" fmla="*/ 0 h 2698996"/>
              <a:gd name="connsiteX7" fmla="*/ 651346 w 851215"/>
              <a:gd name="connsiteY7" fmla="*/ 108429 h 2698996"/>
              <a:gd name="connsiteX8" fmla="*/ 759774 w 851215"/>
              <a:gd name="connsiteY8" fmla="*/ 370199 h 2698996"/>
              <a:gd name="connsiteX9" fmla="*/ 759775 w 851215"/>
              <a:gd name="connsiteY9" fmla="*/ 2607556 h 2698996"/>
              <a:gd name="connsiteX10" fmla="*/ 759775 w 851215"/>
              <a:gd name="connsiteY10" fmla="*/ 2607556 h 2698996"/>
              <a:gd name="connsiteX11" fmla="*/ 851215 w 851215"/>
              <a:gd name="connsiteY11" fmla="*/ 2698996 h 2698996"/>
              <a:gd name="connsiteX0" fmla="*/ 0 w 851215"/>
              <a:gd name="connsiteY0" fmla="*/ 2357093 h 2698996"/>
              <a:gd name="connsiteX1" fmla="*/ 19377 w 851215"/>
              <a:gd name="connsiteY1" fmla="*/ 370199 h 2698996"/>
              <a:gd name="connsiteX2" fmla="*/ 127806 w 851215"/>
              <a:gd name="connsiteY2" fmla="*/ 108429 h 2698996"/>
              <a:gd name="connsiteX3" fmla="*/ 389576 w 851215"/>
              <a:gd name="connsiteY3" fmla="*/ 1 h 2698996"/>
              <a:gd name="connsiteX4" fmla="*/ 389576 w 851215"/>
              <a:gd name="connsiteY4" fmla="*/ 0 h 2698996"/>
              <a:gd name="connsiteX5" fmla="*/ 389576 w 851215"/>
              <a:gd name="connsiteY5" fmla="*/ 0 h 2698996"/>
              <a:gd name="connsiteX6" fmla="*/ 651346 w 851215"/>
              <a:gd name="connsiteY6" fmla="*/ 108429 h 2698996"/>
              <a:gd name="connsiteX7" fmla="*/ 759774 w 851215"/>
              <a:gd name="connsiteY7" fmla="*/ 370199 h 2698996"/>
              <a:gd name="connsiteX8" fmla="*/ 759775 w 851215"/>
              <a:gd name="connsiteY8" fmla="*/ 2607556 h 2698996"/>
              <a:gd name="connsiteX9" fmla="*/ 759775 w 851215"/>
              <a:gd name="connsiteY9" fmla="*/ 2607556 h 2698996"/>
              <a:gd name="connsiteX10" fmla="*/ 851215 w 851215"/>
              <a:gd name="connsiteY10" fmla="*/ 2698996 h 2698996"/>
              <a:gd name="connsiteX0" fmla="*/ 0 w 759775"/>
              <a:gd name="connsiteY0" fmla="*/ 2357093 h 2607556"/>
              <a:gd name="connsiteX1" fmla="*/ 19377 w 759775"/>
              <a:gd name="connsiteY1" fmla="*/ 370199 h 2607556"/>
              <a:gd name="connsiteX2" fmla="*/ 127806 w 759775"/>
              <a:gd name="connsiteY2" fmla="*/ 108429 h 2607556"/>
              <a:gd name="connsiteX3" fmla="*/ 389576 w 759775"/>
              <a:gd name="connsiteY3" fmla="*/ 1 h 2607556"/>
              <a:gd name="connsiteX4" fmla="*/ 389576 w 759775"/>
              <a:gd name="connsiteY4" fmla="*/ 0 h 2607556"/>
              <a:gd name="connsiteX5" fmla="*/ 389576 w 759775"/>
              <a:gd name="connsiteY5" fmla="*/ 0 h 2607556"/>
              <a:gd name="connsiteX6" fmla="*/ 651346 w 759775"/>
              <a:gd name="connsiteY6" fmla="*/ 108429 h 2607556"/>
              <a:gd name="connsiteX7" fmla="*/ 759774 w 759775"/>
              <a:gd name="connsiteY7" fmla="*/ 370199 h 2607556"/>
              <a:gd name="connsiteX8" fmla="*/ 759775 w 759775"/>
              <a:gd name="connsiteY8" fmla="*/ 2607556 h 2607556"/>
              <a:gd name="connsiteX9" fmla="*/ 759775 w 759775"/>
              <a:gd name="connsiteY9" fmla="*/ 2607556 h 2607556"/>
              <a:gd name="connsiteX0" fmla="*/ 0 w 764702"/>
              <a:gd name="connsiteY0" fmla="*/ 2357093 h 2607556"/>
              <a:gd name="connsiteX1" fmla="*/ 19377 w 764702"/>
              <a:gd name="connsiteY1" fmla="*/ 370199 h 2607556"/>
              <a:gd name="connsiteX2" fmla="*/ 127806 w 764702"/>
              <a:gd name="connsiteY2" fmla="*/ 108429 h 2607556"/>
              <a:gd name="connsiteX3" fmla="*/ 389576 w 764702"/>
              <a:gd name="connsiteY3" fmla="*/ 1 h 2607556"/>
              <a:gd name="connsiteX4" fmla="*/ 389576 w 764702"/>
              <a:gd name="connsiteY4" fmla="*/ 0 h 2607556"/>
              <a:gd name="connsiteX5" fmla="*/ 389576 w 764702"/>
              <a:gd name="connsiteY5" fmla="*/ 0 h 2607556"/>
              <a:gd name="connsiteX6" fmla="*/ 651346 w 764702"/>
              <a:gd name="connsiteY6" fmla="*/ 108429 h 2607556"/>
              <a:gd name="connsiteX7" fmla="*/ 759774 w 764702"/>
              <a:gd name="connsiteY7" fmla="*/ 370199 h 2607556"/>
              <a:gd name="connsiteX8" fmla="*/ 759775 w 764702"/>
              <a:gd name="connsiteY8" fmla="*/ 2607556 h 2607556"/>
              <a:gd name="connsiteX9" fmla="*/ 764702 w 764702"/>
              <a:gd name="connsiteY9" fmla="*/ 2512599 h 2607556"/>
              <a:gd name="connsiteX0" fmla="*/ 0 w 778667"/>
              <a:gd name="connsiteY0" fmla="*/ 2357093 h 2512599"/>
              <a:gd name="connsiteX1" fmla="*/ 19377 w 778667"/>
              <a:gd name="connsiteY1" fmla="*/ 370199 h 2512599"/>
              <a:gd name="connsiteX2" fmla="*/ 127806 w 778667"/>
              <a:gd name="connsiteY2" fmla="*/ 108429 h 2512599"/>
              <a:gd name="connsiteX3" fmla="*/ 389576 w 778667"/>
              <a:gd name="connsiteY3" fmla="*/ 1 h 2512599"/>
              <a:gd name="connsiteX4" fmla="*/ 389576 w 778667"/>
              <a:gd name="connsiteY4" fmla="*/ 0 h 2512599"/>
              <a:gd name="connsiteX5" fmla="*/ 389576 w 778667"/>
              <a:gd name="connsiteY5" fmla="*/ 0 h 2512599"/>
              <a:gd name="connsiteX6" fmla="*/ 651346 w 778667"/>
              <a:gd name="connsiteY6" fmla="*/ 108429 h 2512599"/>
              <a:gd name="connsiteX7" fmla="*/ 759774 w 778667"/>
              <a:gd name="connsiteY7" fmla="*/ 370199 h 2512599"/>
              <a:gd name="connsiteX8" fmla="*/ 764702 w 778667"/>
              <a:gd name="connsiteY8" fmla="*/ 2512599 h 2512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78667" h="2512599">
                <a:moveTo>
                  <a:pt x="0" y="2357093"/>
                </a:moveTo>
                <a:lnTo>
                  <a:pt x="19377" y="370199"/>
                </a:lnTo>
                <a:cubicBezTo>
                  <a:pt x="19377" y="272016"/>
                  <a:pt x="58380" y="177855"/>
                  <a:pt x="127806" y="108429"/>
                </a:cubicBezTo>
                <a:cubicBezTo>
                  <a:pt x="197232" y="39003"/>
                  <a:pt x="291394" y="0"/>
                  <a:pt x="389576" y="1"/>
                </a:cubicBezTo>
                <a:lnTo>
                  <a:pt x="389576" y="0"/>
                </a:lnTo>
                <a:lnTo>
                  <a:pt x="389576" y="0"/>
                </a:lnTo>
                <a:cubicBezTo>
                  <a:pt x="487759" y="0"/>
                  <a:pt x="581920" y="39003"/>
                  <a:pt x="651346" y="108429"/>
                </a:cubicBezTo>
                <a:cubicBezTo>
                  <a:pt x="720772" y="177855"/>
                  <a:pt x="759775" y="272017"/>
                  <a:pt x="759774" y="370199"/>
                </a:cubicBezTo>
                <a:cubicBezTo>
                  <a:pt x="778667" y="770894"/>
                  <a:pt x="763675" y="2066266"/>
                  <a:pt x="764702" y="2512599"/>
                </a:cubicBezTo>
              </a:path>
            </a:pathLst>
          </a:custGeom>
          <a:ln w="1270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53" name="Freeform 52"/>
          <p:cNvSpPr/>
          <p:nvPr/>
        </p:nvSpPr>
        <p:spPr>
          <a:xfrm rot="4733987">
            <a:off x="390772" y="3357641"/>
            <a:ext cx="379174" cy="1207375"/>
          </a:xfrm>
          <a:custGeom>
            <a:avLst/>
            <a:gdLst>
              <a:gd name="connsiteX0" fmla="*/ 229291 w 458582"/>
              <a:gd name="connsiteY0" fmla="*/ 0 h 1615047"/>
              <a:gd name="connsiteX1" fmla="*/ 229291 w 458582"/>
              <a:gd name="connsiteY1" fmla="*/ 0 h 1615047"/>
              <a:gd name="connsiteX2" fmla="*/ 391424 w 458582"/>
              <a:gd name="connsiteY2" fmla="*/ 67158 h 1615047"/>
              <a:gd name="connsiteX3" fmla="*/ 458582 w 458582"/>
              <a:gd name="connsiteY3" fmla="*/ 229291 h 1615047"/>
              <a:gd name="connsiteX4" fmla="*/ 458582 w 458582"/>
              <a:gd name="connsiteY4" fmla="*/ 1615047 h 1615047"/>
              <a:gd name="connsiteX5" fmla="*/ 458582 w 458582"/>
              <a:gd name="connsiteY5" fmla="*/ 1615047 h 1615047"/>
              <a:gd name="connsiteX6" fmla="*/ 458582 w 458582"/>
              <a:gd name="connsiteY6" fmla="*/ 1615047 h 1615047"/>
              <a:gd name="connsiteX7" fmla="*/ 0 w 458582"/>
              <a:gd name="connsiteY7" fmla="*/ 1615047 h 1615047"/>
              <a:gd name="connsiteX8" fmla="*/ 0 w 458582"/>
              <a:gd name="connsiteY8" fmla="*/ 1615047 h 1615047"/>
              <a:gd name="connsiteX9" fmla="*/ 0 w 458582"/>
              <a:gd name="connsiteY9" fmla="*/ 1615047 h 1615047"/>
              <a:gd name="connsiteX10" fmla="*/ 0 w 458582"/>
              <a:gd name="connsiteY10" fmla="*/ 229291 h 1615047"/>
              <a:gd name="connsiteX11" fmla="*/ 67158 w 458582"/>
              <a:gd name="connsiteY11" fmla="*/ 67158 h 1615047"/>
              <a:gd name="connsiteX12" fmla="*/ 229291 w 458582"/>
              <a:gd name="connsiteY12" fmla="*/ 0 h 1615047"/>
              <a:gd name="connsiteX0" fmla="*/ 0 w 550022"/>
              <a:gd name="connsiteY0" fmla="*/ 1615047 h 1706487"/>
              <a:gd name="connsiteX1" fmla="*/ 0 w 550022"/>
              <a:gd name="connsiteY1" fmla="*/ 1615047 h 1706487"/>
              <a:gd name="connsiteX2" fmla="*/ 0 w 550022"/>
              <a:gd name="connsiteY2" fmla="*/ 1615047 h 1706487"/>
              <a:gd name="connsiteX3" fmla="*/ 0 w 550022"/>
              <a:gd name="connsiteY3" fmla="*/ 229291 h 1706487"/>
              <a:gd name="connsiteX4" fmla="*/ 67158 w 550022"/>
              <a:gd name="connsiteY4" fmla="*/ 67158 h 1706487"/>
              <a:gd name="connsiteX5" fmla="*/ 229291 w 550022"/>
              <a:gd name="connsiteY5" fmla="*/ 0 h 1706487"/>
              <a:gd name="connsiteX6" fmla="*/ 229291 w 550022"/>
              <a:gd name="connsiteY6" fmla="*/ 0 h 1706487"/>
              <a:gd name="connsiteX7" fmla="*/ 391424 w 550022"/>
              <a:gd name="connsiteY7" fmla="*/ 67158 h 1706487"/>
              <a:gd name="connsiteX8" fmla="*/ 458582 w 550022"/>
              <a:gd name="connsiteY8" fmla="*/ 229291 h 1706487"/>
              <a:gd name="connsiteX9" fmla="*/ 458582 w 550022"/>
              <a:gd name="connsiteY9" fmla="*/ 1615047 h 1706487"/>
              <a:gd name="connsiteX10" fmla="*/ 458582 w 550022"/>
              <a:gd name="connsiteY10" fmla="*/ 1615047 h 1706487"/>
              <a:gd name="connsiteX11" fmla="*/ 550022 w 550022"/>
              <a:gd name="connsiteY11" fmla="*/ 1706487 h 1706487"/>
              <a:gd name="connsiteX0" fmla="*/ 0 w 550022"/>
              <a:gd name="connsiteY0" fmla="*/ 1615047 h 1706487"/>
              <a:gd name="connsiteX1" fmla="*/ 0 w 550022"/>
              <a:gd name="connsiteY1" fmla="*/ 1615047 h 1706487"/>
              <a:gd name="connsiteX2" fmla="*/ 9603 w 550022"/>
              <a:gd name="connsiteY2" fmla="*/ 1356566 h 1706487"/>
              <a:gd name="connsiteX3" fmla="*/ 0 w 550022"/>
              <a:gd name="connsiteY3" fmla="*/ 229291 h 1706487"/>
              <a:gd name="connsiteX4" fmla="*/ 67158 w 550022"/>
              <a:gd name="connsiteY4" fmla="*/ 67158 h 1706487"/>
              <a:gd name="connsiteX5" fmla="*/ 229291 w 550022"/>
              <a:gd name="connsiteY5" fmla="*/ 0 h 1706487"/>
              <a:gd name="connsiteX6" fmla="*/ 229291 w 550022"/>
              <a:gd name="connsiteY6" fmla="*/ 0 h 1706487"/>
              <a:gd name="connsiteX7" fmla="*/ 391424 w 550022"/>
              <a:gd name="connsiteY7" fmla="*/ 67158 h 1706487"/>
              <a:gd name="connsiteX8" fmla="*/ 458582 w 550022"/>
              <a:gd name="connsiteY8" fmla="*/ 229291 h 1706487"/>
              <a:gd name="connsiteX9" fmla="*/ 458582 w 550022"/>
              <a:gd name="connsiteY9" fmla="*/ 1615047 h 1706487"/>
              <a:gd name="connsiteX10" fmla="*/ 458582 w 550022"/>
              <a:gd name="connsiteY10" fmla="*/ 1615047 h 1706487"/>
              <a:gd name="connsiteX11" fmla="*/ 550022 w 550022"/>
              <a:gd name="connsiteY11" fmla="*/ 1706487 h 1706487"/>
              <a:gd name="connsiteX0" fmla="*/ 0 w 550022"/>
              <a:gd name="connsiteY0" fmla="*/ 1615047 h 1706487"/>
              <a:gd name="connsiteX1" fmla="*/ 9603 w 550022"/>
              <a:gd name="connsiteY1" fmla="*/ 1356566 h 1706487"/>
              <a:gd name="connsiteX2" fmla="*/ 0 w 550022"/>
              <a:gd name="connsiteY2" fmla="*/ 229291 h 1706487"/>
              <a:gd name="connsiteX3" fmla="*/ 67158 w 550022"/>
              <a:gd name="connsiteY3" fmla="*/ 67158 h 1706487"/>
              <a:gd name="connsiteX4" fmla="*/ 229291 w 550022"/>
              <a:gd name="connsiteY4" fmla="*/ 0 h 1706487"/>
              <a:gd name="connsiteX5" fmla="*/ 229291 w 550022"/>
              <a:gd name="connsiteY5" fmla="*/ 0 h 1706487"/>
              <a:gd name="connsiteX6" fmla="*/ 391424 w 550022"/>
              <a:gd name="connsiteY6" fmla="*/ 67158 h 1706487"/>
              <a:gd name="connsiteX7" fmla="*/ 458582 w 550022"/>
              <a:gd name="connsiteY7" fmla="*/ 229291 h 1706487"/>
              <a:gd name="connsiteX8" fmla="*/ 458582 w 550022"/>
              <a:gd name="connsiteY8" fmla="*/ 1615047 h 1706487"/>
              <a:gd name="connsiteX9" fmla="*/ 458582 w 550022"/>
              <a:gd name="connsiteY9" fmla="*/ 1615047 h 1706487"/>
              <a:gd name="connsiteX10" fmla="*/ 550022 w 550022"/>
              <a:gd name="connsiteY10" fmla="*/ 1706487 h 1706487"/>
              <a:gd name="connsiteX0" fmla="*/ 9603 w 550022"/>
              <a:gd name="connsiteY0" fmla="*/ 1356566 h 1706487"/>
              <a:gd name="connsiteX1" fmla="*/ 0 w 550022"/>
              <a:gd name="connsiteY1" fmla="*/ 229291 h 1706487"/>
              <a:gd name="connsiteX2" fmla="*/ 67158 w 550022"/>
              <a:gd name="connsiteY2" fmla="*/ 67158 h 1706487"/>
              <a:gd name="connsiteX3" fmla="*/ 229291 w 550022"/>
              <a:gd name="connsiteY3" fmla="*/ 0 h 1706487"/>
              <a:gd name="connsiteX4" fmla="*/ 229291 w 550022"/>
              <a:gd name="connsiteY4" fmla="*/ 0 h 1706487"/>
              <a:gd name="connsiteX5" fmla="*/ 391424 w 550022"/>
              <a:gd name="connsiteY5" fmla="*/ 67158 h 1706487"/>
              <a:gd name="connsiteX6" fmla="*/ 458582 w 550022"/>
              <a:gd name="connsiteY6" fmla="*/ 229291 h 1706487"/>
              <a:gd name="connsiteX7" fmla="*/ 458582 w 550022"/>
              <a:gd name="connsiteY7" fmla="*/ 1615047 h 1706487"/>
              <a:gd name="connsiteX8" fmla="*/ 458582 w 550022"/>
              <a:gd name="connsiteY8" fmla="*/ 1615047 h 1706487"/>
              <a:gd name="connsiteX9" fmla="*/ 550022 w 550022"/>
              <a:gd name="connsiteY9" fmla="*/ 1706487 h 1706487"/>
              <a:gd name="connsiteX0" fmla="*/ 9603 w 458582"/>
              <a:gd name="connsiteY0" fmla="*/ 1356566 h 1615047"/>
              <a:gd name="connsiteX1" fmla="*/ 0 w 458582"/>
              <a:gd name="connsiteY1" fmla="*/ 229291 h 1615047"/>
              <a:gd name="connsiteX2" fmla="*/ 67158 w 458582"/>
              <a:gd name="connsiteY2" fmla="*/ 67158 h 1615047"/>
              <a:gd name="connsiteX3" fmla="*/ 229291 w 458582"/>
              <a:gd name="connsiteY3" fmla="*/ 0 h 1615047"/>
              <a:gd name="connsiteX4" fmla="*/ 229291 w 458582"/>
              <a:gd name="connsiteY4" fmla="*/ 0 h 1615047"/>
              <a:gd name="connsiteX5" fmla="*/ 391424 w 458582"/>
              <a:gd name="connsiteY5" fmla="*/ 67158 h 1615047"/>
              <a:gd name="connsiteX6" fmla="*/ 458582 w 458582"/>
              <a:gd name="connsiteY6" fmla="*/ 229291 h 1615047"/>
              <a:gd name="connsiteX7" fmla="*/ 458582 w 458582"/>
              <a:gd name="connsiteY7" fmla="*/ 1615047 h 1615047"/>
              <a:gd name="connsiteX8" fmla="*/ 458582 w 458582"/>
              <a:gd name="connsiteY8" fmla="*/ 1615047 h 1615047"/>
              <a:gd name="connsiteX0" fmla="*/ 9603 w 458582"/>
              <a:gd name="connsiteY0" fmla="*/ 1356566 h 1615047"/>
              <a:gd name="connsiteX1" fmla="*/ 0 w 458582"/>
              <a:gd name="connsiteY1" fmla="*/ 229291 h 1615047"/>
              <a:gd name="connsiteX2" fmla="*/ 67158 w 458582"/>
              <a:gd name="connsiteY2" fmla="*/ 67158 h 1615047"/>
              <a:gd name="connsiteX3" fmla="*/ 229291 w 458582"/>
              <a:gd name="connsiteY3" fmla="*/ 0 h 1615047"/>
              <a:gd name="connsiteX4" fmla="*/ 229291 w 458582"/>
              <a:gd name="connsiteY4" fmla="*/ 0 h 1615047"/>
              <a:gd name="connsiteX5" fmla="*/ 391424 w 458582"/>
              <a:gd name="connsiteY5" fmla="*/ 67158 h 1615047"/>
              <a:gd name="connsiteX6" fmla="*/ 458582 w 458582"/>
              <a:gd name="connsiteY6" fmla="*/ 229291 h 1615047"/>
              <a:gd name="connsiteX7" fmla="*/ 458582 w 458582"/>
              <a:gd name="connsiteY7" fmla="*/ 1615047 h 1615047"/>
              <a:gd name="connsiteX8" fmla="*/ 447473 w 458582"/>
              <a:gd name="connsiteY8" fmla="*/ 1462129 h 1615047"/>
              <a:gd name="connsiteX0" fmla="*/ 9603 w 458582"/>
              <a:gd name="connsiteY0" fmla="*/ 1356566 h 1462129"/>
              <a:gd name="connsiteX1" fmla="*/ 0 w 458582"/>
              <a:gd name="connsiteY1" fmla="*/ 229291 h 1462129"/>
              <a:gd name="connsiteX2" fmla="*/ 67158 w 458582"/>
              <a:gd name="connsiteY2" fmla="*/ 67158 h 1462129"/>
              <a:gd name="connsiteX3" fmla="*/ 229291 w 458582"/>
              <a:gd name="connsiteY3" fmla="*/ 0 h 1462129"/>
              <a:gd name="connsiteX4" fmla="*/ 229291 w 458582"/>
              <a:gd name="connsiteY4" fmla="*/ 0 h 1462129"/>
              <a:gd name="connsiteX5" fmla="*/ 391424 w 458582"/>
              <a:gd name="connsiteY5" fmla="*/ 67158 h 1462129"/>
              <a:gd name="connsiteX6" fmla="*/ 458582 w 458582"/>
              <a:gd name="connsiteY6" fmla="*/ 229291 h 1462129"/>
              <a:gd name="connsiteX7" fmla="*/ 447473 w 458582"/>
              <a:gd name="connsiteY7" fmla="*/ 1462129 h 1462129"/>
              <a:gd name="connsiteX0" fmla="*/ 28227 w 458582"/>
              <a:gd name="connsiteY0" fmla="*/ 1401330 h 1462129"/>
              <a:gd name="connsiteX1" fmla="*/ 0 w 458582"/>
              <a:gd name="connsiteY1" fmla="*/ 229291 h 1462129"/>
              <a:gd name="connsiteX2" fmla="*/ 67158 w 458582"/>
              <a:gd name="connsiteY2" fmla="*/ 67158 h 1462129"/>
              <a:gd name="connsiteX3" fmla="*/ 229291 w 458582"/>
              <a:gd name="connsiteY3" fmla="*/ 0 h 1462129"/>
              <a:gd name="connsiteX4" fmla="*/ 229291 w 458582"/>
              <a:gd name="connsiteY4" fmla="*/ 0 h 1462129"/>
              <a:gd name="connsiteX5" fmla="*/ 391424 w 458582"/>
              <a:gd name="connsiteY5" fmla="*/ 67158 h 1462129"/>
              <a:gd name="connsiteX6" fmla="*/ 458582 w 458582"/>
              <a:gd name="connsiteY6" fmla="*/ 229291 h 1462129"/>
              <a:gd name="connsiteX7" fmla="*/ 447473 w 458582"/>
              <a:gd name="connsiteY7" fmla="*/ 1462129 h 1462129"/>
              <a:gd name="connsiteX0" fmla="*/ 0 w 459179"/>
              <a:gd name="connsiteY0" fmla="*/ 1379079 h 1462129"/>
              <a:gd name="connsiteX1" fmla="*/ 597 w 459179"/>
              <a:gd name="connsiteY1" fmla="*/ 229291 h 1462129"/>
              <a:gd name="connsiteX2" fmla="*/ 67755 w 459179"/>
              <a:gd name="connsiteY2" fmla="*/ 67158 h 1462129"/>
              <a:gd name="connsiteX3" fmla="*/ 229888 w 459179"/>
              <a:gd name="connsiteY3" fmla="*/ 0 h 1462129"/>
              <a:gd name="connsiteX4" fmla="*/ 229888 w 459179"/>
              <a:gd name="connsiteY4" fmla="*/ 0 h 1462129"/>
              <a:gd name="connsiteX5" fmla="*/ 392021 w 459179"/>
              <a:gd name="connsiteY5" fmla="*/ 67158 h 1462129"/>
              <a:gd name="connsiteX6" fmla="*/ 459179 w 459179"/>
              <a:gd name="connsiteY6" fmla="*/ 229291 h 1462129"/>
              <a:gd name="connsiteX7" fmla="*/ 448070 w 459179"/>
              <a:gd name="connsiteY7" fmla="*/ 1462129 h 1462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9179" h="1462129">
                <a:moveTo>
                  <a:pt x="0" y="1379079"/>
                </a:moveTo>
                <a:lnTo>
                  <a:pt x="597" y="229291"/>
                </a:lnTo>
                <a:cubicBezTo>
                  <a:pt x="597" y="168479"/>
                  <a:pt x="24755" y="110158"/>
                  <a:pt x="67755" y="67158"/>
                </a:cubicBezTo>
                <a:cubicBezTo>
                  <a:pt x="110755" y="24158"/>
                  <a:pt x="169077" y="0"/>
                  <a:pt x="229888" y="0"/>
                </a:cubicBezTo>
                <a:lnTo>
                  <a:pt x="229888" y="0"/>
                </a:lnTo>
                <a:cubicBezTo>
                  <a:pt x="290700" y="0"/>
                  <a:pt x="349021" y="24158"/>
                  <a:pt x="392021" y="67158"/>
                </a:cubicBezTo>
                <a:cubicBezTo>
                  <a:pt x="435021" y="110158"/>
                  <a:pt x="459179" y="168480"/>
                  <a:pt x="459179" y="229291"/>
                </a:cubicBezTo>
                <a:lnTo>
                  <a:pt x="448070" y="1462129"/>
                </a:lnTo>
              </a:path>
            </a:pathLst>
          </a:custGeom>
          <a:ln w="635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rot="21000000">
            <a:off x="600152" y="3389654"/>
            <a:ext cx="7622161" cy="1679594"/>
          </a:xfrm>
        </p:spPr>
        <p:txBody>
          <a:bodyPr vert="horz" lIns="91440" tIns="45720" rIns="91440" bIns="45720" rtlCol="0" anchor="b" anchorCtr="0">
            <a:noAutofit/>
          </a:bodyPr>
          <a:lstStyle>
            <a:lvl1pPr algn="r" defTabSz="914400" rtl="0" eaLnBrk="1" latinLnBrk="0" hangingPunct="1">
              <a:lnSpc>
                <a:spcPts val="5600"/>
              </a:lnSpc>
              <a:spcBef>
                <a:spcPct val="0"/>
              </a:spcBef>
              <a:buNone/>
              <a:defRPr sz="4600" kern="1200">
                <a:solidFill>
                  <a:schemeClr val="bg1"/>
                </a:solidFill>
                <a:latin typeface="+mj-lt"/>
                <a:ea typeface="+mj-ea"/>
                <a:cs typeface="+mj-cs"/>
              </a:defRPr>
            </a:lvl1pPr>
          </a:lstStyle>
          <a:p>
            <a:r>
              <a:rPr lang="en-US"/>
              <a:t>Click to edit Master title style</a:t>
            </a:r>
            <a:endParaRPr/>
          </a:p>
        </p:txBody>
      </p:sp>
      <p:sp>
        <p:nvSpPr>
          <p:cNvPr id="29" name="Rectangle 28"/>
          <p:cNvSpPr/>
          <p:nvPr/>
        </p:nvSpPr>
        <p:spPr>
          <a:xfrm>
            <a:off x="0" y="0"/>
            <a:ext cx="9144000" cy="6858000"/>
          </a:xfrm>
          <a:prstGeom prst="rect">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2" name="Round Same Side Corner Rectangle 31"/>
          <p:cNvSpPr/>
          <p:nvPr/>
        </p:nvSpPr>
        <p:spPr>
          <a:xfrm rot="16200000">
            <a:off x="3974664" y="-2347475"/>
            <a:ext cx="1450260" cy="8888412"/>
          </a:xfrm>
          <a:prstGeom prst="round2SameRect">
            <a:avLst>
              <a:gd name="adj1" fmla="val 50000"/>
              <a:gd name="adj2" fmla="val 0"/>
            </a:avLst>
          </a:prstGeom>
          <a:solidFill>
            <a:srgbClr val="073779">
              <a:alpha val="30000"/>
            </a:srgbClr>
          </a:solidFill>
          <a:ln w="25400">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699247" y="3024188"/>
            <a:ext cx="3657600" cy="3376612"/>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Content Placeholder 3"/>
          <p:cNvSpPr>
            <a:spLocks noGrp="1"/>
          </p:cNvSpPr>
          <p:nvPr>
            <p:ph sz="half" idx="2"/>
          </p:nvPr>
        </p:nvSpPr>
        <p:spPr>
          <a:xfrm>
            <a:off x="4751294" y="3024188"/>
            <a:ext cx="3657600" cy="3376612"/>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Date Placeholder 4"/>
          <p:cNvSpPr>
            <a:spLocks noGrp="1"/>
          </p:cNvSpPr>
          <p:nvPr>
            <p:ph type="dt" sz="half" idx="10"/>
          </p:nvPr>
        </p:nvSpPr>
        <p:spPr/>
        <p:txBody>
          <a:bodyPr/>
          <a:lstStyle/>
          <a:p>
            <a:fld id="{8F1B69E8-23E9-4C1F-AA2B-3C5BA6EDBEAE}" type="datetimeFigureOut">
              <a:rPr lang="en-US" smtClean="0"/>
              <a:t>11/15/2020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382A7F7-08BF-4252-8141-63FB96055BBB}"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5" name="Round Same Side Corner Rectangle 34"/>
          <p:cNvSpPr/>
          <p:nvPr/>
        </p:nvSpPr>
        <p:spPr>
          <a:xfrm rot="16200000">
            <a:off x="3974664" y="-2347475"/>
            <a:ext cx="1450260" cy="8888412"/>
          </a:xfrm>
          <a:prstGeom prst="round2SameRect">
            <a:avLst>
              <a:gd name="adj1" fmla="val 50000"/>
              <a:gd name="adj2" fmla="val 0"/>
            </a:avLst>
          </a:prstGeom>
          <a:solidFill>
            <a:srgbClr val="073779">
              <a:alpha val="30000"/>
            </a:srgbClr>
          </a:solidFill>
          <a:ln w="25400">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712788" y="2895601"/>
            <a:ext cx="3657600" cy="685800"/>
          </a:xfrm>
          <a:prstGeom prst="roundRect">
            <a:avLst>
              <a:gd name="adj" fmla="val 50000"/>
            </a:avLst>
          </a:prstGeom>
          <a:solidFill>
            <a:schemeClr val="accent1">
              <a:alpha val="80000"/>
            </a:schemeClr>
          </a:solidFill>
          <a:ln>
            <a:solidFill>
              <a:schemeClr val="accent2">
                <a:alpha val="80000"/>
              </a:schemeClr>
            </a:solidFill>
          </a:ln>
        </p:spPr>
        <p:txBody>
          <a:bodyPr anchor="ctr" anchorCtr="0">
            <a:noAutofit/>
          </a:bodyPr>
          <a:lstStyle>
            <a:lvl1pPr marL="0" indent="0" algn="ctr">
              <a:spcBef>
                <a:spcPts val="0"/>
              </a:spcBef>
              <a:spcAft>
                <a:spcPts val="0"/>
              </a:spcAft>
              <a:buNone/>
              <a:defRPr sz="2200" b="1">
                <a:effectLs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712788" y="3657600"/>
            <a:ext cx="3657600" cy="2743199"/>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Text Placeholder 4"/>
          <p:cNvSpPr>
            <a:spLocks noGrp="1"/>
          </p:cNvSpPr>
          <p:nvPr>
            <p:ph type="body" sz="quarter" idx="3"/>
          </p:nvPr>
        </p:nvSpPr>
        <p:spPr>
          <a:xfrm>
            <a:off x="4773706" y="2895601"/>
            <a:ext cx="3657600" cy="685800"/>
          </a:xfrm>
          <a:prstGeom prst="roundRect">
            <a:avLst>
              <a:gd name="adj" fmla="val 50000"/>
            </a:avLst>
          </a:prstGeom>
          <a:solidFill>
            <a:schemeClr val="accent1">
              <a:alpha val="80000"/>
            </a:schemeClr>
          </a:solidFill>
          <a:ln>
            <a:solidFill>
              <a:schemeClr val="accent2">
                <a:alpha val="80000"/>
              </a:schemeClr>
            </a:solidFill>
          </a:ln>
        </p:spPr>
        <p:txBody>
          <a:bodyPr anchor="ctr" anchorCtr="0">
            <a:noAutofit/>
          </a:bodyPr>
          <a:lstStyle>
            <a:lvl1pPr marL="0" indent="0" algn="ctr">
              <a:spcBef>
                <a:spcPts val="0"/>
              </a:spcBef>
              <a:spcAft>
                <a:spcPts val="0"/>
              </a:spcAft>
              <a:buNone/>
              <a:defRPr sz="2200" b="1">
                <a:effectLs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73706" y="3657600"/>
            <a:ext cx="3657600" cy="2743199"/>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7" name="Date Placeholder 6"/>
          <p:cNvSpPr>
            <a:spLocks noGrp="1"/>
          </p:cNvSpPr>
          <p:nvPr>
            <p:ph type="dt" sz="half" idx="10"/>
          </p:nvPr>
        </p:nvSpPr>
        <p:spPr/>
        <p:txBody>
          <a:bodyPr/>
          <a:lstStyle/>
          <a:p>
            <a:fld id="{8F1B69E8-23E9-4C1F-AA2B-3C5BA6EDBEAE}" type="datetimeFigureOut">
              <a:rPr lang="en-US" smtClean="0"/>
              <a:t>11/15/2020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382A7F7-08BF-4252-8141-63FB96055BBB}"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Round Same Side Corner Rectangle 6"/>
          <p:cNvSpPr/>
          <p:nvPr/>
        </p:nvSpPr>
        <p:spPr>
          <a:xfrm rot="16200000">
            <a:off x="3974664" y="-2347475"/>
            <a:ext cx="1450260" cy="8888412"/>
          </a:xfrm>
          <a:prstGeom prst="round2SameRect">
            <a:avLst>
              <a:gd name="adj1" fmla="val 50000"/>
              <a:gd name="adj2" fmla="val 0"/>
            </a:avLst>
          </a:prstGeom>
          <a:solidFill>
            <a:srgbClr val="073779">
              <a:alpha val="30000"/>
            </a:srgbClr>
          </a:solidFill>
          <a:ln w="25400">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8F1B69E8-23E9-4C1F-AA2B-3C5BA6EDBEAE}" type="datetimeFigureOut">
              <a:rPr lang="en-US" smtClean="0"/>
              <a:t>11/15/2020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382A7F7-08BF-4252-8141-63FB96055BBB}"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F1B69E8-23E9-4C1F-AA2B-3C5BA6EDBEAE}" type="datetimeFigureOut">
              <a:rPr lang="en-US" smtClean="0"/>
              <a:t>11/15/2020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382A7F7-08BF-4252-8141-63FB96055BBB}"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33" name="Rounded Rectangle 32"/>
          <p:cNvSpPr/>
          <p:nvPr/>
        </p:nvSpPr>
        <p:spPr>
          <a:xfrm>
            <a:off x="366713" y="1447800"/>
            <a:ext cx="3748087" cy="4800600"/>
          </a:xfrm>
          <a:prstGeom prst="roundRect">
            <a:avLst/>
          </a:prstGeom>
          <a:solidFill>
            <a:schemeClr val="accent1">
              <a:alpha val="60000"/>
            </a:schemeClr>
          </a:solidFill>
          <a:ln w="63500">
            <a:solidFill>
              <a:schemeClr val="accent2">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533399" y="1676400"/>
            <a:ext cx="3429000" cy="1066800"/>
          </a:xfrm>
        </p:spPr>
        <p:txBody>
          <a:bodyPr anchor="b"/>
          <a:lstStyle>
            <a:lvl1pPr algn="ctr">
              <a:lnSpc>
                <a:spcPct val="100000"/>
              </a:lnSpc>
              <a:defRPr sz="3000" b="0"/>
            </a:lvl1pPr>
          </a:lstStyle>
          <a:p>
            <a:r>
              <a:rPr lang="en-US"/>
              <a:t>Click to edit Master title style</a:t>
            </a:r>
            <a:endParaRPr/>
          </a:p>
        </p:txBody>
      </p:sp>
      <p:sp>
        <p:nvSpPr>
          <p:cNvPr id="3" name="Content Placeholder 2"/>
          <p:cNvSpPr>
            <a:spLocks noGrp="1"/>
          </p:cNvSpPr>
          <p:nvPr>
            <p:ph idx="1"/>
          </p:nvPr>
        </p:nvSpPr>
        <p:spPr>
          <a:xfrm>
            <a:off x="4504766" y="990600"/>
            <a:ext cx="4258234" cy="52578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Text Placeholder 3"/>
          <p:cNvSpPr>
            <a:spLocks noGrp="1"/>
          </p:cNvSpPr>
          <p:nvPr>
            <p:ph type="body" sz="half" idx="2"/>
          </p:nvPr>
        </p:nvSpPr>
        <p:spPr>
          <a:xfrm>
            <a:off x="533400" y="2850775"/>
            <a:ext cx="3429000" cy="3169025"/>
          </a:xfrm>
        </p:spPr>
        <p:txBody>
          <a:bodyPr>
            <a:normAutofit/>
          </a:bodyPr>
          <a:lstStyle>
            <a:lvl1pPr marL="0" indent="0" algn="ctr">
              <a:spcAft>
                <a:spcPts val="1000"/>
              </a:spcAft>
              <a:buNone/>
              <a:defRPr sz="1600">
                <a:effectLs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F1B69E8-23E9-4C1F-AA2B-3C5BA6EDBEAE}" type="datetimeFigureOut">
              <a:rPr lang="en-US" smtClean="0"/>
              <a:t>11/15/2020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382A7F7-08BF-4252-8141-63FB96055BBB}"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34" name="Rectangle 33"/>
          <p:cNvSpPr/>
          <p:nvPr/>
        </p:nvSpPr>
        <p:spPr>
          <a:xfrm>
            <a:off x="9144" y="2476500"/>
            <a:ext cx="9125712" cy="4368800"/>
          </a:xfrm>
          <a:prstGeom prst="rect">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36" name="Straight Connector 35"/>
          <p:cNvCxnSpPr/>
          <p:nvPr/>
        </p:nvCxnSpPr>
        <p:spPr>
          <a:xfrm>
            <a:off x="9144" y="2476500"/>
            <a:ext cx="9125712" cy="1588"/>
          </a:xfrm>
          <a:prstGeom prst="line">
            <a:avLst/>
          </a:prstGeom>
          <a:ln w="25400">
            <a:solidFill>
              <a:schemeClr val="accent2">
                <a:alpha val="40000"/>
              </a:schemeClr>
            </a:solidFill>
          </a:ln>
        </p:spPr>
        <p:style>
          <a:lnRef idx="1">
            <a:schemeClr val="accent1"/>
          </a:lnRef>
          <a:fillRef idx="0">
            <a:schemeClr val="accent1"/>
          </a:fillRef>
          <a:effectRef idx="0">
            <a:schemeClr val="accent1"/>
          </a:effectRef>
          <a:fontRef idx="minor">
            <a:schemeClr val="tx1"/>
          </a:fontRef>
        </p:style>
      </p:cxnSp>
      <p:sp>
        <p:nvSpPr>
          <p:cNvPr id="5" name="Date Placeholder 4"/>
          <p:cNvSpPr>
            <a:spLocks noGrp="1"/>
          </p:cNvSpPr>
          <p:nvPr>
            <p:ph type="dt" sz="half" idx="10"/>
          </p:nvPr>
        </p:nvSpPr>
        <p:spPr/>
        <p:txBody>
          <a:bodyPr/>
          <a:lstStyle/>
          <a:p>
            <a:fld id="{8F1B69E8-23E9-4C1F-AA2B-3C5BA6EDBEAE}" type="datetimeFigureOut">
              <a:rPr lang="en-US" smtClean="0"/>
              <a:t>11/15/2020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382A7F7-08BF-4252-8141-63FB96055BBB}" type="slidenum">
              <a:rPr lang="en-US" smtClean="0"/>
              <a:t>‹#›</a:t>
            </a:fld>
            <a:endParaRPr lang="en-US"/>
          </a:p>
        </p:txBody>
      </p:sp>
      <p:sp>
        <p:nvSpPr>
          <p:cNvPr id="2" name="Title 1"/>
          <p:cNvSpPr>
            <a:spLocks noGrp="1"/>
          </p:cNvSpPr>
          <p:nvPr>
            <p:ph type="title"/>
          </p:nvPr>
        </p:nvSpPr>
        <p:spPr>
          <a:xfrm>
            <a:off x="4477870" y="990600"/>
            <a:ext cx="3951755" cy="1431832"/>
          </a:xfrm>
        </p:spPr>
        <p:txBody>
          <a:bodyPr anchor="b"/>
          <a:lstStyle>
            <a:lvl1pPr algn="l">
              <a:lnSpc>
                <a:spcPct val="100000"/>
              </a:lnSpc>
              <a:defRPr sz="3000" b="0"/>
            </a:lvl1pPr>
          </a:lstStyle>
          <a:p>
            <a:r>
              <a:rPr lang="en-US"/>
              <a:t>Click to edit Master title style</a:t>
            </a:r>
            <a:endParaRPr/>
          </a:p>
        </p:txBody>
      </p:sp>
      <p:sp>
        <p:nvSpPr>
          <p:cNvPr id="3" name="Picture Placeholder 2"/>
          <p:cNvSpPr>
            <a:spLocks noGrp="1"/>
          </p:cNvSpPr>
          <p:nvPr>
            <p:ph type="pic" idx="1"/>
          </p:nvPr>
        </p:nvSpPr>
        <p:spPr>
          <a:xfrm rot="21416935">
            <a:off x="414291" y="1321671"/>
            <a:ext cx="3703911" cy="5202978"/>
          </a:xfrm>
          <a:prstGeom prst="roundRect">
            <a:avLst>
              <a:gd name="adj" fmla="val 7476"/>
            </a:avLst>
          </a:prstGeom>
          <a:ln w="63500">
            <a:solidFill>
              <a:schemeClr val="accent2"/>
            </a:solidFill>
          </a:ln>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
        <p:nvSpPr>
          <p:cNvPr id="4" name="Text Placeholder 3"/>
          <p:cNvSpPr>
            <a:spLocks noGrp="1"/>
          </p:cNvSpPr>
          <p:nvPr>
            <p:ph type="body" sz="half" idx="2"/>
          </p:nvPr>
        </p:nvSpPr>
        <p:spPr>
          <a:xfrm>
            <a:off x="4477870" y="2547938"/>
            <a:ext cx="3951755" cy="3700462"/>
          </a:xfrm>
        </p:spPr>
        <p:txBody>
          <a:bodyPr>
            <a:normAutofit/>
          </a:bodyPr>
          <a:lstStyle>
            <a:lvl1pPr marL="0" indent="0">
              <a:spcAft>
                <a:spcPts val="1000"/>
              </a:spcAft>
              <a:buNone/>
              <a:defRPr sz="1800">
                <a:effectLs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grpSp>
        <p:nvGrpSpPr>
          <p:cNvPr id="34" name="Group 33"/>
          <p:cNvGrpSpPr/>
          <p:nvPr/>
        </p:nvGrpSpPr>
        <p:grpSpPr>
          <a:xfrm>
            <a:off x="9144" y="3810000"/>
            <a:ext cx="9125712" cy="3035300"/>
            <a:chOff x="9144" y="3810000"/>
            <a:chExt cx="9125712" cy="3035300"/>
          </a:xfrm>
        </p:grpSpPr>
        <p:sp>
          <p:nvSpPr>
            <p:cNvPr id="35" name="Rectangle 34"/>
            <p:cNvSpPr/>
            <p:nvPr/>
          </p:nvSpPr>
          <p:spPr>
            <a:xfrm>
              <a:off x="9144" y="3810000"/>
              <a:ext cx="9125712" cy="3035300"/>
            </a:xfrm>
            <a:prstGeom prst="rect">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36" name="Straight Connector 35"/>
            <p:cNvCxnSpPr/>
            <p:nvPr/>
          </p:nvCxnSpPr>
          <p:spPr>
            <a:xfrm>
              <a:off x="9144" y="3810000"/>
              <a:ext cx="9125712" cy="1588"/>
            </a:xfrm>
            <a:prstGeom prst="line">
              <a:avLst/>
            </a:prstGeom>
            <a:ln w="25400">
              <a:solidFill>
                <a:schemeClr val="accent2">
                  <a:alpha val="40000"/>
                </a:schemeClr>
              </a:solidFill>
            </a:ln>
          </p:spPr>
          <p:style>
            <a:lnRef idx="1">
              <a:schemeClr val="accent1"/>
            </a:lnRef>
            <a:fillRef idx="0">
              <a:schemeClr val="accent1"/>
            </a:fillRef>
            <a:effectRef idx="0">
              <a:schemeClr val="accent1"/>
            </a:effectRef>
            <a:fontRef idx="minor">
              <a:schemeClr val="tx1"/>
            </a:fontRef>
          </p:style>
        </p:cxnSp>
      </p:grpSp>
      <p:sp>
        <p:nvSpPr>
          <p:cNvPr id="5" name="Date Placeholder 4"/>
          <p:cNvSpPr>
            <a:spLocks noGrp="1"/>
          </p:cNvSpPr>
          <p:nvPr>
            <p:ph type="dt" sz="half" idx="10"/>
          </p:nvPr>
        </p:nvSpPr>
        <p:spPr/>
        <p:txBody>
          <a:bodyPr/>
          <a:lstStyle/>
          <a:p>
            <a:fld id="{8F1B69E8-23E9-4C1F-AA2B-3C5BA6EDBEAE}" type="datetimeFigureOut">
              <a:rPr lang="en-US" smtClean="0"/>
              <a:t>11/15/2020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382A7F7-08BF-4252-8141-63FB96055BBB}" type="slidenum">
              <a:rPr lang="en-US" smtClean="0"/>
              <a:t>‹#›</a:t>
            </a:fld>
            <a:endParaRPr lang="en-US"/>
          </a:p>
        </p:txBody>
      </p:sp>
      <p:sp>
        <p:nvSpPr>
          <p:cNvPr id="3" name="Picture Placeholder 2"/>
          <p:cNvSpPr>
            <a:spLocks noGrp="1"/>
          </p:cNvSpPr>
          <p:nvPr>
            <p:ph type="pic" idx="1"/>
          </p:nvPr>
        </p:nvSpPr>
        <p:spPr>
          <a:xfrm rot="21338992">
            <a:off x="2407361" y="921379"/>
            <a:ext cx="4329278" cy="3340716"/>
          </a:xfrm>
          <a:prstGeom prst="roundRect">
            <a:avLst>
              <a:gd name="adj" fmla="val 7476"/>
            </a:avLst>
          </a:prstGeom>
          <a:ln w="63500">
            <a:solidFill>
              <a:schemeClr val="accent2"/>
            </a:solidFill>
          </a:ln>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
        <p:nvSpPr>
          <p:cNvPr id="4" name="Text Placeholder 3"/>
          <p:cNvSpPr>
            <a:spLocks noGrp="1"/>
          </p:cNvSpPr>
          <p:nvPr>
            <p:ph type="body" sz="half" idx="2"/>
          </p:nvPr>
        </p:nvSpPr>
        <p:spPr>
          <a:xfrm>
            <a:off x="713232" y="5105399"/>
            <a:ext cx="7717536" cy="1281953"/>
          </a:xfrm>
        </p:spPr>
        <p:txBody>
          <a:bodyPr>
            <a:normAutofit/>
          </a:bodyPr>
          <a:lstStyle>
            <a:lvl1pPr marL="0" indent="0" algn="ctr">
              <a:spcBef>
                <a:spcPts val="0"/>
              </a:spcBef>
              <a:spcAft>
                <a:spcPts val="300"/>
              </a:spcAft>
              <a:buNone/>
              <a:defRPr sz="1800">
                <a:effectLs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 name="Title 1"/>
          <p:cNvSpPr>
            <a:spLocks noGrp="1"/>
          </p:cNvSpPr>
          <p:nvPr>
            <p:ph type="title"/>
          </p:nvPr>
        </p:nvSpPr>
        <p:spPr>
          <a:xfrm>
            <a:off x="712788" y="4444533"/>
            <a:ext cx="7716838" cy="723620"/>
          </a:xfrm>
        </p:spPr>
        <p:txBody>
          <a:bodyPr anchor="b"/>
          <a:lstStyle>
            <a:lvl1pPr algn="ctr">
              <a:lnSpc>
                <a:spcPct val="100000"/>
              </a:lnSpc>
              <a:defRPr sz="3600" b="0"/>
            </a:lvl1pPr>
          </a:lstStyle>
          <a:p>
            <a:r>
              <a:rPr lang="en-US"/>
              <a:t>Click to edit Master title style</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2 Pictures above Caption">
    <p:spTree>
      <p:nvGrpSpPr>
        <p:cNvPr id="1" name=""/>
        <p:cNvGrpSpPr/>
        <p:nvPr/>
      </p:nvGrpSpPr>
      <p:grpSpPr>
        <a:xfrm>
          <a:off x="0" y="0"/>
          <a:ext cx="0" cy="0"/>
          <a:chOff x="0" y="0"/>
          <a:chExt cx="0" cy="0"/>
        </a:xfrm>
      </p:grpSpPr>
      <p:grpSp>
        <p:nvGrpSpPr>
          <p:cNvPr id="36" name="Group 35"/>
          <p:cNvGrpSpPr/>
          <p:nvPr/>
        </p:nvGrpSpPr>
        <p:grpSpPr>
          <a:xfrm>
            <a:off x="9144" y="3810000"/>
            <a:ext cx="9125712" cy="3035300"/>
            <a:chOff x="9144" y="3810000"/>
            <a:chExt cx="9125712" cy="3035300"/>
          </a:xfrm>
        </p:grpSpPr>
        <p:sp>
          <p:nvSpPr>
            <p:cNvPr id="33" name="Rectangle 32"/>
            <p:cNvSpPr/>
            <p:nvPr/>
          </p:nvSpPr>
          <p:spPr>
            <a:xfrm>
              <a:off x="9144" y="3810000"/>
              <a:ext cx="9125712" cy="3035300"/>
            </a:xfrm>
            <a:prstGeom prst="rect">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35" name="Straight Connector 34"/>
            <p:cNvCxnSpPr/>
            <p:nvPr/>
          </p:nvCxnSpPr>
          <p:spPr>
            <a:xfrm>
              <a:off x="9144" y="3810000"/>
              <a:ext cx="9125712" cy="1588"/>
            </a:xfrm>
            <a:prstGeom prst="line">
              <a:avLst/>
            </a:prstGeom>
            <a:ln w="25400">
              <a:solidFill>
                <a:schemeClr val="accent2">
                  <a:alpha val="40000"/>
                </a:schemeClr>
              </a:solidFill>
            </a:ln>
          </p:spPr>
          <p:style>
            <a:lnRef idx="1">
              <a:schemeClr val="accent1"/>
            </a:lnRef>
            <a:fillRef idx="0">
              <a:schemeClr val="accent1"/>
            </a:fillRef>
            <a:effectRef idx="0">
              <a:schemeClr val="accent1"/>
            </a:effectRef>
            <a:fontRef idx="minor">
              <a:schemeClr val="tx1"/>
            </a:fontRef>
          </p:style>
        </p:cxnSp>
      </p:grpSp>
      <p:sp>
        <p:nvSpPr>
          <p:cNvPr id="5" name="Date Placeholder 4"/>
          <p:cNvSpPr>
            <a:spLocks noGrp="1"/>
          </p:cNvSpPr>
          <p:nvPr>
            <p:ph type="dt" sz="half" idx="10"/>
          </p:nvPr>
        </p:nvSpPr>
        <p:spPr/>
        <p:txBody>
          <a:bodyPr/>
          <a:lstStyle/>
          <a:p>
            <a:fld id="{8F1B69E8-23E9-4C1F-AA2B-3C5BA6EDBEAE}" type="datetimeFigureOut">
              <a:rPr lang="en-US" smtClean="0"/>
              <a:t>11/15/2020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382A7F7-08BF-4252-8141-63FB96055BBB}" type="slidenum">
              <a:rPr lang="en-US" smtClean="0"/>
              <a:t>‹#›</a:t>
            </a:fld>
            <a:endParaRPr lang="en-US"/>
          </a:p>
        </p:txBody>
      </p:sp>
      <p:sp>
        <p:nvSpPr>
          <p:cNvPr id="3" name="Picture Placeholder 2"/>
          <p:cNvSpPr>
            <a:spLocks noGrp="1"/>
          </p:cNvSpPr>
          <p:nvPr>
            <p:ph type="pic" idx="1"/>
          </p:nvPr>
        </p:nvSpPr>
        <p:spPr>
          <a:xfrm rot="21338992">
            <a:off x="4305320" y="997812"/>
            <a:ext cx="4329278" cy="3178754"/>
          </a:xfrm>
          <a:prstGeom prst="roundRect">
            <a:avLst>
              <a:gd name="adj" fmla="val 7476"/>
            </a:avLst>
          </a:prstGeom>
          <a:ln w="63500">
            <a:solidFill>
              <a:schemeClr val="accent2"/>
            </a:solidFill>
          </a:ln>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
        <p:nvSpPr>
          <p:cNvPr id="4" name="Text Placeholder 3"/>
          <p:cNvSpPr>
            <a:spLocks noGrp="1"/>
          </p:cNvSpPr>
          <p:nvPr>
            <p:ph type="body" sz="half" idx="2"/>
          </p:nvPr>
        </p:nvSpPr>
        <p:spPr>
          <a:xfrm>
            <a:off x="713232" y="5105399"/>
            <a:ext cx="7717536" cy="1281953"/>
          </a:xfrm>
        </p:spPr>
        <p:txBody>
          <a:bodyPr>
            <a:normAutofit/>
          </a:bodyPr>
          <a:lstStyle>
            <a:lvl1pPr marL="0" indent="0" algn="ctr">
              <a:spcBef>
                <a:spcPts val="0"/>
              </a:spcBef>
              <a:spcAft>
                <a:spcPts val="300"/>
              </a:spcAft>
              <a:buNone/>
              <a:defRPr sz="1800">
                <a:effectLs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 name="Title 1"/>
          <p:cNvSpPr>
            <a:spLocks noGrp="1"/>
          </p:cNvSpPr>
          <p:nvPr>
            <p:ph type="title"/>
          </p:nvPr>
        </p:nvSpPr>
        <p:spPr>
          <a:xfrm>
            <a:off x="712788" y="4444533"/>
            <a:ext cx="7716838" cy="723620"/>
          </a:xfrm>
        </p:spPr>
        <p:txBody>
          <a:bodyPr anchor="b"/>
          <a:lstStyle>
            <a:lvl1pPr algn="ctr">
              <a:lnSpc>
                <a:spcPct val="100000"/>
              </a:lnSpc>
              <a:defRPr sz="3600" b="0"/>
            </a:lvl1pPr>
          </a:lstStyle>
          <a:p>
            <a:r>
              <a:rPr lang="en-US"/>
              <a:t>Click to edit Master title style</a:t>
            </a:r>
            <a:endParaRPr/>
          </a:p>
        </p:txBody>
      </p:sp>
      <p:sp>
        <p:nvSpPr>
          <p:cNvPr id="34" name="Picture Placeholder 2"/>
          <p:cNvSpPr>
            <a:spLocks noGrp="1"/>
          </p:cNvSpPr>
          <p:nvPr>
            <p:ph type="pic" idx="13"/>
          </p:nvPr>
        </p:nvSpPr>
        <p:spPr>
          <a:xfrm rot="153739">
            <a:off x="451737" y="946831"/>
            <a:ext cx="4329278" cy="3178754"/>
          </a:xfrm>
          <a:prstGeom prst="roundRect">
            <a:avLst>
              <a:gd name="adj" fmla="val 7476"/>
            </a:avLst>
          </a:prstGeom>
          <a:ln w="63500">
            <a:solidFill>
              <a:schemeClr val="accent2"/>
            </a:solidFill>
          </a:ln>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ound Same Side Corner Rectangle 7"/>
          <p:cNvSpPr/>
          <p:nvPr/>
        </p:nvSpPr>
        <p:spPr>
          <a:xfrm rot="16200000">
            <a:off x="3974664" y="-2347475"/>
            <a:ext cx="1450260" cy="8888412"/>
          </a:xfrm>
          <a:prstGeom prst="round2SameRect">
            <a:avLst>
              <a:gd name="adj1" fmla="val 50000"/>
              <a:gd name="adj2" fmla="val 0"/>
            </a:avLst>
          </a:prstGeom>
          <a:solidFill>
            <a:srgbClr val="073779">
              <a:alpha val="30000"/>
            </a:srgbClr>
          </a:solidFill>
          <a:ln w="25400">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normAutofit/>
          </a:bodyPr>
          <a:lstStyle>
            <a:lvl1pPr>
              <a:defRPr sz="2200"/>
            </a:lvl1pPr>
            <a:lvl2pPr>
              <a:defRPr sz="20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8F1B69E8-23E9-4C1F-AA2B-3C5BA6EDBEAE}" type="datetimeFigureOut">
              <a:rPr lang="en-US" smtClean="0"/>
              <a:t>11/15/2020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82A7F7-08BF-4252-8141-63FB96055BBB}" type="slidenum">
              <a:rPr lang="en-US" smtClean="0"/>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8" name="Round Same Side Corner Rectangle 7"/>
          <p:cNvSpPr/>
          <p:nvPr/>
        </p:nvSpPr>
        <p:spPr>
          <a:xfrm>
            <a:off x="7299292" y="443753"/>
            <a:ext cx="1535425" cy="6400800"/>
          </a:xfrm>
          <a:prstGeom prst="round2SameRect">
            <a:avLst>
              <a:gd name="adj1" fmla="val 50000"/>
              <a:gd name="adj2" fmla="val 0"/>
            </a:avLst>
          </a:prstGeom>
          <a:solidFill>
            <a:srgbClr val="073779">
              <a:alpha val="30000"/>
            </a:srgbClr>
          </a:solidFill>
          <a:ln w="25400">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 name="Vertical Title 1"/>
          <p:cNvSpPr>
            <a:spLocks noGrp="1"/>
          </p:cNvSpPr>
          <p:nvPr>
            <p:ph type="title" orient="vert"/>
          </p:nvPr>
        </p:nvSpPr>
        <p:spPr>
          <a:xfrm>
            <a:off x="7318248" y="914400"/>
            <a:ext cx="1444752"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712787" y="1183341"/>
            <a:ext cx="6104871" cy="5217458"/>
          </a:xfrm>
        </p:spPr>
        <p:txBody>
          <a:bodyPr vert="eaVert"/>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8F1B69E8-23E9-4C1F-AA2B-3C5BA6EDBEAE}" type="datetimeFigureOut">
              <a:rPr lang="en-US" smtClean="0"/>
              <a:t>11/15/2020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82A7F7-08BF-4252-8141-63FB96055BBB}" type="slidenum">
              <a:rPr lang="en-US" smtClean="0"/>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AC49C97A-9923-C949-8391-B27B1E7C6EC8}" type="datetimeFigureOut">
              <a:rPr lang="en-US" smtClean="0">
                <a:solidFill>
                  <a:prstClr val="black">
                    <a:tint val="75000"/>
                  </a:prstClr>
                </a:solidFill>
                <a:latin typeface="Calibri"/>
              </a:rPr>
              <a:pPr/>
              <a:t>11/15/2020</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B1827832-AEBA-F94B-B8D9-53318AADE816}"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7017315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C49C97A-9923-C949-8391-B27B1E7C6EC8}" type="datetimeFigureOut">
              <a:rPr lang="en-US" smtClean="0">
                <a:solidFill>
                  <a:prstClr val="black">
                    <a:tint val="75000"/>
                  </a:prstClr>
                </a:solidFill>
                <a:latin typeface="Calibri"/>
              </a:rPr>
              <a:pPr/>
              <a:t>11/15/2020</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B1827832-AEBA-F94B-B8D9-53318AADE816}"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8048234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C49C97A-9923-C949-8391-B27B1E7C6EC8}" type="datetimeFigureOut">
              <a:rPr lang="en-US" smtClean="0">
                <a:solidFill>
                  <a:prstClr val="black">
                    <a:tint val="75000"/>
                  </a:prstClr>
                </a:solidFill>
                <a:latin typeface="Calibri"/>
              </a:rPr>
              <a:pPr/>
              <a:t>11/15/2020</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B1827832-AEBA-F94B-B8D9-53318AADE816}"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31589366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C49C97A-9923-C949-8391-B27B1E7C6EC8}" type="datetimeFigureOut">
              <a:rPr lang="en-US" smtClean="0">
                <a:solidFill>
                  <a:prstClr val="black">
                    <a:tint val="75000"/>
                  </a:prstClr>
                </a:solidFill>
                <a:latin typeface="Calibri"/>
              </a:rPr>
              <a:pPr/>
              <a:t>11/15/2020</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B1827832-AEBA-F94B-B8D9-53318AADE816}"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63311585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C49C97A-9923-C949-8391-B27B1E7C6EC8}" type="datetimeFigureOut">
              <a:rPr lang="en-US" smtClean="0">
                <a:solidFill>
                  <a:prstClr val="black">
                    <a:tint val="75000"/>
                  </a:prstClr>
                </a:solidFill>
                <a:latin typeface="Calibri"/>
              </a:rPr>
              <a:pPr/>
              <a:t>11/15/2020</a:t>
            </a:fld>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B1827832-AEBA-F94B-B8D9-53318AADE816}"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9918368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C49C97A-9923-C949-8391-B27B1E7C6EC8}" type="datetimeFigureOut">
              <a:rPr lang="en-US" smtClean="0">
                <a:solidFill>
                  <a:prstClr val="black">
                    <a:tint val="75000"/>
                  </a:prstClr>
                </a:solidFill>
                <a:latin typeface="Calibri"/>
              </a:rPr>
              <a:pPr/>
              <a:t>11/15/2020</a:t>
            </a:fld>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B1827832-AEBA-F94B-B8D9-53318AADE816}"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84945972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C49C97A-9923-C949-8391-B27B1E7C6EC8}" type="datetimeFigureOut">
              <a:rPr lang="en-US" smtClean="0">
                <a:solidFill>
                  <a:prstClr val="black">
                    <a:tint val="75000"/>
                  </a:prstClr>
                </a:solidFill>
                <a:latin typeface="Calibri"/>
              </a:rPr>
              <a:pPr/>
              <a:t>11/15/2020</a:t>
            </a:fld>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B1827832-AEBA-F94B-B8D9-53318AADE816}"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78024460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C49C97A-9923-C949-8391-B27B1E7C6EC8}" type="datetimeFigureOut">
              <a:rPr lang="en-US" smtClean="0">
                <a:solidFill>
                  <a:prstClr val="black">
                    <a:tint val="75000"/>
                  </a:prstClr>
                </a:solidFill>
                <a:latin typeface="Calibri"/>
              </a:rPr>
              <a:pPr/>
              <a:t>11/15/2020</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B1827832-AEBA-F94B-B8D9-53318AADE816}"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52763000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C49C97A-9923-C949-8391-B27B1E7C6EC8}" type="datetimeFigureOut">
              <a:rPr lang="en-US" smtClean="0">
                <a:solidFill>
                  <a:prstClr val="black">
                    <a:tint val="75000"/>
                  </a:prstClr>
                </a:solidFill>
                <a:latin typeface="Calibri"/>
              </a:rPr>
              <a:pPr/>
              <a:t>11/15/2020</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B1827832-AEBA-F94B-B8D9-53318AADE816}"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13892986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C49C97A-9923-C949-8391-B27B1E7C6EC8}" type="datetimeFigureOut">
              <a:rPr lang="en-US" smtClean="0">
                <a:solidFill>
                  <a:prstClr val="black">
                    <a:tint val="75000"/>
                  </a:prstClr>
                </a:solidFill>
                <a:latin typeface="Calibri"/>
              </a:rPr>
              <a:pPr/>
              <a:t>11/15/2020</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B1827832-AEBA-F94B-B8D9-53318AADE816}"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74354126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C49C97A-9923-C949-8391-B27B1E7C6EC8}" type="datetimeFigureOut">
              <a:rPr lang="en-US" smtClean="0">
                <a:solidFill>
                  <a:prstClr val="black">
                    <a:tint val="75000"/>
                  </a:prstClr>
                </a:solidFill>
                <a:latin typeface="Calibri"/>
              </a:rPr>
              <a:pPr/>
              <a:t>11/15/2020</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B1827832-AEBA-F94B-B8D9-53318AADE816}"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2066858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image" Target="../media/image1.png"/><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2.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6"/>
          <a:srcRect/>
          <a:stretch>
            <a:fillRect/>
          </a:stretch>
        </a:blipFill>
        <a:effectLst/>
      </p:bgPr>
    </p:bg>
    <p:spTree>
      <p:nvGrpSpPr>
        <p:cNvPr id="1" name=""/>
        <p:cNvGrpSpPr/>
        <p:nvPr/>
      </p:nvGrpSpPr>
      <p:grpSpPr>
        <a:xfrm>
          <a:off x="0" y="0"/>
          <a:ext cx="0" cy="0"/>
          <a:chOff x="0" y="0"/>
          <a:chExt cx="0" cy="0"/>
        </a:xfrm>
      </p:grpSpPr>
      <p:pic>
        <p:nvPicPr>
          <p:cNvPr id="7" name="Picture 6" descr="TextSlideOverlay.png"/>
          <p:cNvPicPr>
            <a:picLocks noChangeAspect="1"/>
          </p:cNvPicPr>
          <p:nvPr/>
        </p:nvPicPr>
        <p:blipFill>
          <a:blip r:embed="rId17"/>
          <a:stretch>
            <a:fillRect/>
          </a:stretch>
        </p:blipFill>
        <p:spPr>
          <a:xfrm>
            <a:off x="0" y="0"/>
            <a:ext cx="9144000" cy="6858000"/>
          </a:xfrm>
          <a:prstGeom prst="rect">
            <a:avLst/>
          </a:prstGeom>
        </p:spPr>
      </p:pic>
      <p:grpSp>
        <p:nvGrpSpPr>
          <p:cNvPr id="8" name="Group 7"/>
          <p:cNvGrpSpPr/>
          <p:nvPr/>
        </p:nvGrpSpPr>
        <p:grpSpPr>
          <a:xfrm>
            <a:off x="-573169" y="-607194"/>
            <a:ext cx="7563453" cy="1983277"/>
            <a:chOff x="-573169" y="-607194"/>
            <a:chExt cx="7563453" cy="1983277"/>
          </a:xfrm>
        </p:grpSpPr>
        <p:grpSp>
          <p:nvGrpSpPr>
            <p:cNvPr id="9" name="Group 32"/>
            <p:cNvGrpSpPr/>
            <p:nvPr userDrawn="1"/>
          </p:nvGrpSpPr>
          <p:grpSpPr>
            <a:xfrm>
              <a:off x="-263314" y="-607194"/>
              <a:ext cx="7253598" cy="1983277"/>
              <a:chOff x="-263314" y="-607194"/>
              <a:chExt cx="7253598" cy="1983277"/>
            </a:xfrm>
          </p:grpSpPr>
          <p:sp>
            <p:nvSpPr>
              <p:cNvPr id="11" name="Oval 10"/>
              <p:cNvSpPr/>
              <p:nvPr userDrawn="1"/>
            </p:nvSpPr>
            <p:spPr>
              <a:xfrm rot="4368687">
                <a:off x="2839420" y="-41330"/>
                <a:ext cx="581935" cy="790091"/>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2" name="Oval 11"/>
              <p:cNvSpPr/>
              <p:nvPr userDrawn="1"/>
            </p:nvSpPr>
            <p:spPr>
              <a:xfrm>
                <a:off x="334576" y="12540"/>
                <a:ext cx="1189424" cy="101213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3" name="Arc 12"/>
              <p:cNvSpPr/>
              <p:nvPr userDrawn="1"/>
            </p:nvSpPr>
            <p:spPr>
              <a:xfrm rot="6387309">
                <a:off x="5839613" y="-548177"/>
                <a:ext cx="1106354" cy="1194988"/>
              </a:xfrm>
              <a:prstGeom prst="arc">
                <a:avLst>
                  <a:gd name="adj1" fmla="val 15179737"/>
                  <a:gd name="adj2" fmla="val 444802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4" name="Oval 13"/>
              <p:cNvSpPr/>
              <p:nvPr userDrawn="1"/>
            </p:nvSpPr>
            <p:spPr>
              <a:xfrm>
                <a:off x="5472545" y="62345"/>
                <a:ext cx="609600" cy="4912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5" name="Pie 14"/>
              <p:cNvSpPr/>
              <p:nvPr userDrawn="1"/>
            </p:nvSpPr>
            <p:spPr>
              <a:xfrm>
                <a:off x="-7411" y="-607194"/>
                <a:ext cx="1385455" cy="1205753"/>
              </a:xfrm>
              <a:prstGeom prst="pie">
                <a:avLst>
                  <a:gd name="adj1" fmla="val 0"/>
                  <a:gd name="adj2" fmla="val 1080006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6" name="Pie 15"/>
              <p:cNvSpPr/>
              <p:nvPr userDrawn="1"/>
            </p:nvSpPr>
            <p:spPr>
              <a:xfrm>
                <a:off x="1905000" y="-402266"/>
                <a:ext cx="1600200" cy="800100"/>
              </a:xfrm>
              <a:prstGeom prst="pie">
                <a:avLst>
                  <a:gd name="adj1" fmla="val 0"/>
                  <a:gd name="adj2" fmla="val 1080006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7" name="Oval 16"/>
              <p:cNvSpPr/>
              <p:nvPr userDrawn="1"/>
            </p:nvSpPr>
            <p:spPr>
              <a:xfrm>
                <a:off x="2631141" y="762000"/>
                <a:ext cx="416859" cy="416859"/>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8" name="Oval 17"/>
              <p:cNvSpPr/>
              <p:nvPr userDrawn="1"/>
            </p:nvSpPr>
            <p:spPr>
              <a:xfrm rot="2510439">
                <a:off x="170710" y="163548"/>
                <a:ext cx="778552" cy="982318"/>
              </a:xfrm>
              <a:prstGeom prst="ellipse">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9" name="Pie 18"/>
              <p:cNvSpPr/>
              <p:nvPr userDrawn="1"/>
            </p:nvSpPr>
            <p:spPr>
              <a:xfrm rot="16200000">
                <a:off x="-263314" y="842683"/>
                <a:ext cx="533400" cy="533400"/>
              </a:xfrm>
              <a:prstGeom prst="pie">
                <a:avLst>
                  <a:gd name="adj1" fmla="val 0"/>
                  <a:gd name="adj2" fmla="val 1077708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0" name="Oval 19"/>
              <p:cNvSpPr/>
              <p:nvPr userDrawn="1"/>
            </p:nvSpPr>
            <p:spPr>
              <a:xfrm>
                <a:off x="1558635" y="491274"/>
                <a:ext cx="228600" cy="1945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1" name="Pie 20"/>
              <p:cNvSpPr/>
              <p:nvPr userDrawn="1"/>
            </p:nvSpPr>
            <p:spPr>
              <a:xfrm>
                <a:off x="990600" y="-603972"/>
                <a:ext cx="1385455" cy="1205753"/>
              </a:xfrm>
              <a:prstGeom prst="pie">
                <a:avLst>
                  <a:gd name="adj1" fmla="val 0"/>
                  <a:gd name="adj2" fmla="val 1080006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2" name="Pie 21"/>
              <p:cNvSpPr/>
              <p:nvPr userDrawn="1"/>
            </p:nvSpPr>
            <p:spPr>
              <a:xfrm>
                <a:off x="5181600" y="-343143"/>
                <a:ext cx="1600200" cy="685800"/>
              </a:xfrm>
              <a:prstGeom prst="pie">
                <a:avLst>
                  <a:gd name="adj1" fmla="val 0"/>
                  <a:gd name="adj2" fmla="val 1080006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3" name="Oval 22"/>
              <p:cNvSpPr/>
              <p:nvPr userDrawn="1"/>
            </p:nvSpPr>
            <p:spPr>
              <a:xfrm>
                <a:off x="5728855" y="62345"/>
                <a:ext cx="685800" cy="5334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4" name="Pie 23"/>
              <p:cNvSpPr/>
              <p:nvPr userDrawn="1"/>
            </p:nvSpPr>
            <p:spPr>
              <a:xfrm>
                <a:off x="6136341" y="-257607"/>
                <a:ext cx="838200" cy="527288"/>
              </a:xfrm>
              <a:prstGeom prst="pie">
                <a:avLst>
                  <a:gd name="adj1" fmla="val 0"/>
                  <a:gd name="adj2" fmla="val 1080006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5" name="Oval 24"/>
              <p:cNvSpPr/>
              <p:nvPr userDrawn="1"/>
            </p:nvSpPr>
            <p:spPr>
              <a:xfrm rot="4368687">
                <a:off x="3664192" y="-146482"/>
                <a:ext cx="581935" cy="909203"/>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6" name="Pie 25"/>
              <p:cNvSpPr/>
              <p:nvPr userDrawn="1"/>
            </p:nvSpPr>
            <p:spPr>
              <a:xfrm>
                <a:off x="4384965" y="-146937"/>
                <a:ext cx="300317" cy="300317"/>
              </a:xfrm>
              <a:prstGeom prst="pie">
                <a:avLst>
                  <a:gd name="adj1" fmla="val 0"/>
                  <a:gd name="adj2" fmla="val 10777084"/>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7" name="Pie 26"/>
              <p:cNvSpPr/>
              <p:nvPr userDrawn="1"/>
            </p:nvSpPr>
            <p:spPr>
              <a:xfrm>
                <a:off x="4756593" y="-119227"/>
                <a:ext cx="182880" cy="228600"/>
              </a:xfrm>
              <a:prstGeom prst="pie">
                <a:avLst>
                  <a:gd name="adj1" fmla="val 0"/>
                  <a:gd name="adj2" fmla="val 1077708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8" name="Pie 27"/>
              <p:cNvSpPr/>
              <p:nvPr userDrawn="1"/>
            </p:nvSpPr>
            <p:spPr>
              <a:xfrm>
                <a:off x="5029200" y="-114543"/>
                <a:ext cx="228600" cy="228600"/>
              </a:xfrm>
              <a:prstGeom prst="pie">
                <a:avLst>
                  <a:gd name="adj1" fmla="val 0"/>
                  <a:gd name="adj2" fmla="val 1077708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9" name="Oval 28"/>
              <p:cNvSpPr/>
              <p:nvPr userDrawn="1"/>
            </p:nvSpPr>
            <p:spPr>
              <a:xfrm>
                <a:off x="2403765" y="0"/>
                <a:ext cx="665018" cy="665018"/>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0" name="Pie 29"/>
              <p:cNvSpPr/>
              <p:nvPr userDrawn="1"/>
            </p:nvSpPr>
            <p:spPr>
              <a:xfrm>
                <a:off x="3012141" y="-299172"/>
                <a:ext cx="838200" cy="609600"/>
              </a:xfrm>
              <a:prstGeom prst="pie">
                <a:avLst>
                  <a:gd name="adj1" fmla="val 0"/>
                  <a:gd name="adj2" fmla="val 1080006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sp>
          <p:nvSpPr>
            <p:cNvPr id="10" name="Pie 9"/>
            <p:cNvSpPr/>
            <p:nvPr userDrawn="1"/>
          </p:nvSpPr>
          <p:spPr>
            <a:xfrm rot="16200000">
              <a:off x="-431058" y="-79768"/>
              <a:ext cx="852056" cy="1136277"/>
            </a:xfrm>
            <a:prstGeom prst="pie">
              <a:avLst>
                <a:gd name="adj1" fmla="val 0"/>
                <a:gd name="adj2" fmla="val 1080006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sp>
        <p:nvSpPr>
          <p:cNvPr id="2" name="Title Placeholder 1"/>
          <p:cNvSpPr>
            <a:spLocks noGrp="1"/>
          </p:cNvSpPr>
          <p:nvPr>
            <p:ph type="title"/>
          </p:nvPr>
        </p:nvSpPr>
        <p:spPr>
          <a:xfrm>
            <a:off x="712788" y="1371600"/>
            <a:ext cx="7716837" cy="1447800"/>
          </a:xfrm>
          <a:prstGeom prst="rect">
            <a:avLst/>
          </a:prstGeom>
        </p:spPr>
        <p:txBody>
          <a:bodyPr vert="horz" lIns="91440" tIns="45720" rIns="91440" bIns="45720" rtlCol="0" anchor="ctr">
            <a:noAutofit/>
          </a:bodyPr>
          <a:lstStyle/>
          <a:p>
            <a:r>
              <a:rPr lang="en-US"/>
              <a:t>Click to edit Master title style</a:t>
            </a:r>
            <a:endParaRPr/>
          </a:p>
        </p:txBody>
      </p:sp>
      <p:sp>
        <p:nvSpPr>
          <p:cNvPr id="3" name="Text Placeholder 2"/>
          <p:cNvSpPr>
            <a:spLocks noGrp="1"/>
          </p:cNvSpPr>
          <p:nvPr>
            <p:ph type="body" idx="1"/>
          </p:nvPr>
        </p:nvSpPr>
        <p:spPr>
          <a:xfrm>
            <a:off x="712788" y="3012142"/>
            <a:ext cx="7716838" cy="338865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2"/>
          </p:nvPr>
        </p:nvSpPr>
        <p:spPr>
          <a:xfrm>
            <a:off x="77040" y="300690"/>
            <a:ext cx="2743200" cy="182880"/>
          </a:xfrm>
          <a:prstGeom prst="rect">
            <a:avLst/>
          </a:prstGeom>
        </p:spPr>
        <p:txBody>
          <a:bodyPr vert="horz" lIns="91440" tIns="45720" rIns="91440" bIns="45720" rtlCol="0" anchor="ctr"/>
          <a:lstStyle>
            <a:lvl1pPr algn="l">
              <a:lnSpc>
                <a:spcPts val="1200"/>
              </a:lnSpc>
              <a:defRPr sz="1000" baseline="0">
                <a:solidFill>
                  <a:schemeClr val="bg1"/>
                </a:solidFill>
              </a:defRPr>
            </a:lvl1pPr>
          </a:lstStyle>
          <a:p>
            <a:fld id="{8F1B69E8-23E9-4C1F-AA2B-3C5BA6EDBEAE}" type="datetimeFigureOut">
              <a:rPr lang="en-US" smtClean="0"/>
              <a:t>11/15/2020</a:t>
            </a:fld>
            <a:endParaRPr lang="en-US"/>
          </a:p>
        </p:txBody>
      </p:sp>
      <p:sp>
        <p:nvSpPr>
          <p:cNvPr id="5" name="Footer Placeholder 4"/>
          <p:cNvSpPr>
            <a:spLocks noGrp="1"/>
          </p:cNvSpPr>
          <p:nvPr>
            <p:ph type="ftr" sz="quarter" idx="3"/>
          </p:nvPr>
        </p:nvSpPr>
        <p:spPr>
          <a:xfrm>
            <a:off x="76200" y="116541"/>
            <a:ext cx="2743200" cy="182880"/>
          </a:xfrm>
          <a:prstGeom prst="rect">
            <a:avLst/>
          </a:prstGeom>
        </p:spPr>
        <p:txBody>
          <a:bodyPr vert="horz" lIns="91440" tIns="45720" rIns="91440" bIns="45720" rtlCol="0" anchor="ctr"/>
          <a:lstStyle>
            <a:lvl1pPr algn="l">
              <a:lnSpc>
                <a:spcPts val="1200"/>
              </a:lnSpc>
              <a:defRPr sz="1000" baseline="0">
                <a:solidFill>
                  <a:schemeClr val="bg1"/>
                </a:solidFill>
              </a:defRPr>
            </a:lvl1pPr>
          </a:lstStyle>
          <a:p>
            <a:endParaRPr lang="en-US"/>
          </a:p>
        </p:txBody>
      </p:sp>
      <p:sp>
        <p:nvSpPr>
          <p:cNvPr id="6" name="Slide Number Placeholder 5"/>
          <p:cNvSpPr>
            <a:spLocks noGrp="1"/>
          </p:cNvSpPr>
          <p:nvPr>
            <p:ph type="sldNum" sz="quarter" idx="4"/>
          </p:nvPr>
        </p:nvSpPr>
        <p:spPr>
          <a:xfrm>
            <a:off x="76200" y="605491"/>
            <a:ext cx="1385887" cy="232710"/>
          </a:xfrm>
          <a:prstGeom prst="rect">
            <a:avLst/>
          </a:prstGeom>
        </p:spPr>
        <p:txBody>
          <a:bodyPr vert="horz" lIns="91440" tIns="45720" rIns="91440" bIns="45720" rtlCol="0" anchor="ctr"/>
          <a:lstStyle>
            <a:lvl1pPr algn="l">
              <a:defRPr sz="1200">
                <a:solidFill>
                  <a:schemeClr val="bg1"/>
                </a:solidFill>
              </a:defRPr>
            </a:lvl1pPr>
          </a:lstStyle>
          <a:p>
            <a:fld id="{4382A7F7-08BF-4252-8141-63FB96055BBB}" type="slidenum">
              <a:rPr lang="en-US" smtClean="0"/>
              <a:t>‹#›</a:t>
            </a:fld>
            <a:endParaRPr lang="en-US"/>
          </a:p>
        </p:txBody>
      </p:sp>
      <p:sp>
        <p:nvSpPr>
          <p:cNvPr id="31" name="Rectangle 30"/>
          <p:cNvSpPr/>
          <p:nvPr/>
        </p:nvSpPr>
        <p:spPr>
          <a:xfrm>
            <a:off x="0" y="0"/>
            <a:ext cx="9144000" cy="6858000"/>
          </a:xfrm>
          <a:prstGeom prst="rect">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xStyles>
    <p:titleStyle>
      <a:lvl1pPr algn="l" defTabSz="914400" rtl="0" eaLnBrk="1" latinLnBrk="0" hangingPunct="1">
        <a:lnSpc>
          <a:spcPts val="5600"/>
        </a:lnSpc>
        <a:spcBef>
          <a:spcPct val="0"/>
        </a:spcBef>
        <a:buNone/>
        <a:defRPr sz="4600" kern="1200">
          <a:solidFill>
            <a:schemeClr val="bg1"/>
          </a:solidFill>
          <a:latin typeface="+mj-lt"/>
          <a:ea typeface="+mj-ea"/>
          <a:cs typeface="+mj-cs"/>
        </a:defRPr>
      </a:lvl1pPr>
    </p:titleStyle>
    <p:bodyStyle>
      <a:lvl1pPr marL="342900" indent="-342900" algn="l" defTabSz="914400" rtl="0" eaLnBrk="1" latinLnBrk="0" hangingPunct="1">
        <a:spcBef>
          <a:spcPts val="0"/>
        </a:spcBef>
        <a:spcAft>
          <a:spcPts val="2000"/>
        </a:spcAft>
        <a:buFontTx/>
        <a:buBlip>
          <a:blip r:embed="rId18"/>
        </a:buBlip>
        <a:defRPr sz="2400" kern="1200">
          <a:solidFill>
            <a:schemeClr val="bg1"/>
          </a:solidFill>
          <a:effectLst>
            <a:outerShdw blurRad="38100" dist="38100" dir="2700000" algn="tl">
              <a:srgbClr val="000000">
                <a:alpha val="43137"/>
              </a:srgbClr>
            </a:outerShdw>
          </a:effectLst>
          <a:latin typeface="+mn-lt"/>
          <a:ea typeface="+mn-ea"/>
          <a:cs typeface="+mn-cs"/>
        </a:defRPr>
      </a:lvl1pPr>
      <a:lvl2pPr marL="631825" indent="-282575" algn="l" defTabSz="914400" rtl="0" eaLnBrk="1" latinLnBrk="0" hangingPunct="1">
        <a:spcBef>
          <a:spcPts val="0"/>
        </a:spcBef>
        <a:spcAft>
          <a:spcPts val="1000"/>
        </a:spcAft>
        <a:buFontTx/>
        <a:buBlip>
          <a:blip r:embed="rId18"/>
        </a:buBlip>
        <a:defRPr sz="2200" kern="1200">
          <a:solidFill>
            <a:schemeClr val="bg1"/>
          </a:solidFill>
          <a:effectLst>
            <a:outerShdw blurRad="38100" dist="38100" dir="2700000" algn="tl">
              <a:srgbClr val="000000">
                <a:alpha val="43137"/>
              </a:srgbClr>
            </a:outerShdw>
          </a:effectLst>
          <a:latin typeface="+mn-lt"/>
          <a:ea typeface="+mn-ea"/>
          <a:cs typeface="+mn-cs"/>
        </a:defRPr>
      </a:lvl2pPr>
      <a:lvl3pPr marL="914400" indent="-282575" algn="l" defTabSz="914400" rtl="0" eaLnBrk="1" latinLnBrk="0" hangingPunct="1">
        <a:spcBef>
          <a:spcPts val="0"/>
        </a:spcBef>
        <a:spcAft>
          <a:spcPts val="1000"/>
        </a:spcAft>
        <a:buFontTx/>
        <a:buBlip>
          <a:blip r:embed="rId18"/>
        </a:buBlip>
        <a:defRPr sz="2000" kern="1200">
          <a:solidFill>
            <a:schemeClr val="bg1"/>
          </a:solidFill>
          <a:effectLst>
            <a:outerShdw blurRad="38100" dist="38100" dir="2700000" algn="tl">
              <a:srgbClr val="000000">
                <a:alpha val="43137"/>
              </a:srgbClr>
            </a:outerShdw>
          </a:effectLst>
          <a:latin typeface="+mn-lt"/>
          <a:ea typeface="+mn-ea"/>
          <a:cs typeface="+mn-cs"/>
        </a:defRPr>
      </a:lvl3pPr>
      <a:lvl4pPr marL="1196975" indent="-282575" algn="l" defTabSz="914400" rtl="0" eaLnBrk="1" latinLnBrk="0" hangingPunct="1">
        <a:spcBef>
          <a:spcPts val="0"/>
        </a:spcBef>
        <a:spcAft>
          <a:spcPts val="1000"/>
        </a:spcAft>
        <a:buFontTx/>
        <a:buBlip>
          <a:blip r:embed="rId18"/>
        </a:buBlip>
        <a:defRPr sz="1800" kern="1200">
          <a:solidFill>
            <a:schemeClr val="bg1"/>
          </a:solidFill>
          <a:effectLst>
            <a:outerShdw blurRad="38100" dist="38100" dir="2700000" algn="tl">
              <a:srgbClr val="000000">
                <a:alpha val="43137"/>
              </a:srgbClr>
            </a:outerShdw>
          </a:effectLst>
          <a:latin typeface="+mn-lt"/>
          <a:ea typeface="+mn-ea"/>
          <a:cs typeface="+mn-cs"/>
        </a:defRPr>
      </a:lvl4pPr>
      <a:lvl5pPr marL="1492250" indent="-295275" algn="l" defTabSz="914400" rtl="0" eaLnBrk="1" latinLnBrk="0" hangingPunct="1">
        <a:spcBef>
          <a:spcPts val="0"/>
        </a:spcBef>
        <a:spcAft>
          <a:spcPts val="1000"/>
        </a:spcAft>
        <a:buFontTx/>
        <a:buBlip>
          <a:blip r:embed="rId18"/>
        </a:buBlip>
        <a:defRPr sz="1800" kern="1200">
          <a:solidFill>
            <a:schemeClr val="bg1"/>
          </a:solidFill>
          <a:effectLst>
            <a:outerShdw blurRad="38100" dist="38100" dir="2700000" algn="tl">
              <a:srgbClr val="000000">
                <a:alpha val="43137"/>
              </a:srgbClr>
            </a:outerShdw>
          </a:effectLst>
          <a:latin typeface="+mn-lt"/>
          <a:ea typeface="+mn-ea"/>
          <a:cs typeface="+mn-cs"/>
        </a:defRPr>
      </a:lvl5pPr>
      <a:lvl6pPr marL="1774825" indent="-288925" algn="l" defTabSz="914400" rtl="0" eaLnBrk="1" latinLnBrk="0" hangingPunct="1">
        <a:spcBef>
          <a:spcPts val="0"/>
        </a:spcBef>
        <a:spcAft>
          <a:spcPts val="600"/>
        </a:spcAft>
        <a:buFontTx/>
        <a:buBlip>
          <a:blip r:embed="rId18"/>
        </a:buBlip>
        <a:defRPr lang="en-US" sz="1800" kern="1200" dirty="0" smtClean="0">
          <a:solidFill>
            <a:schemeClr val="bg1"/>
          </a:solidFill>
          <a:effectLst>
            <a:outerShdw blurRad="38100" dist="38100" dir="2700000" algn="tl">
              <a:srgbClr val="000000">
                <a:alpha val="43137"/>
              </a:srgbClr>
            </a:outerShdw>
          </a:effectLst>
          <a:latin typeface="+mn-lt"/>
          <a:ea typeface="+mn-ea"/>
          <a:cs typeface="+mn-cs"/>
        </a:defRPr>
      </a:lvl6pPr>
      <a:lvl7pPr marL="2055813" indent="-288925" algn="l" defTabSz="914400" rtl="0" eaLnBrk="1" latinLnBrk="0" hangingPunct="1">
        <a:spcBef>
          <a:spcPts val="0"/>
        </a:spcBef>
        <a:spcAft>
          <a:spcPts val="600"/>
        </a:spcAft>
        <a:buFontTx/>
        <a:buBlip>
          <a:blip r:embed="rId18"/>
        </a:buBlip>
        <a:defRPr lang="en-US" sz="1800" kern="1200" dirty="0" smtClean="0">
          <a:solidFill>
            <a:schemeClr val="bg1"/>
          </a:solidFill>
          <a:effectLst>
            <a:outerShdw blurRad="38100" dist="38100" dir="2700000" algn="tl">
              <a:srgbClr val="000000">
                <a:alpha val="43137"/>
              </a:srgbClr>
            </a:outerShdw>
          </a:effectLst>
          <a:latin typeface="+mn-lt"/>
          <a:ea typeface="+mn-ea"/>
          <a:cs typeface="+mn-cs"/>
        </a:defRPr>
      </a:lvl7pPr>
      <a:lvl8pPr marL="2344738" indent="-288925" algn="l" defTabSz="914400" rtl="0" eaLnBrk="1" latinLnBrk="0" hangingPunct="1">
        <a:spcBef>
          <a:spcPts val="0"/>
        </a:spcBef>
        <a:spcAft>
          <a:spcPts val="600"/>
        </a:spcAft>
        <a:buFontTx/>
        <a:buBlip>
          <a:blip r:embed="rId18"/>
        </a:buBlip>
        <a:defRPr lang="en-US" sz="1800" kern="1200" dirty="0" smtClean="0">
          <a:solidFill>
            <a:schemeClr val="bg1"/>
          </a:solidFill>
          <a:effectLst>
            <a:outerShdw blurRad="38100" dist="38100" dir="2700000" algn="tl">
              <a:srgbClr val="000000">
                <a:alpha val="43137"/>
              </a:srgbClr>
            </a:outerShdw>
          </a:effectLst>
          <a:latin typeface="+mn-lt"/>
          <a:ea typeface="+mn-ea"/>
          <a:cs typeface="+mn-cs"/>
        </a:defRPr>
      </a:lvl8pPr>
      <a:lvl9pPr marL="2625725" indent="-288925" algn="l" defTabSz="914400" rtl="0" eaLnBrk="1" latinLnBrk="0" hangingPunct="1">
        <a:spcBef>
          <a:spcPts val="0"/>
        </a:spcBef>
        <a:spcAft>
          <a:spcPts val="600"/>
        </a:spcAft>
        <a:buFontTx/>
        <a:buBlip>
          <a:blip r:embed="rId18"/>
        </a:buBlip>
        <a:defRPr lang="en-US" sz="1800" kern="1200" dirty="0">
          <a:solidFill>
            <a:schemeClr val="bg1"/>
          </a:solidFill>
          <a:effectLst>
            <a:outerShdw blurRad="38100" dist="38100" dir="2700000" algn="tl">
              <a:srgbClr val="000000">
                <a:alpha val="43137"/>
              </a:srgbClr>
            </a:outerShdw>
          </a:effectLst>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a:fld id="{AC49C97A-9923-C949-8391-B27B1E7C6EC8}" type="datetimeFigureOut">
              <a:rPr lang="en-US" smtClean="0">
                <a:solidFill>
                  <a:prstClr val="black">
                    <a:tint val="75000"/>
                  </a:prstClr>
                </a:solidFill>
                <a:latin typeface="Calibri"/>
              </a:rPr>
              <a:pPr defTabSz="457200"/>
              <a:t>11/15/2020</a:t>
            </a:fld>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a:fld id="{B1827832-AEBA-F94B-B8D9-53318AADE816}" type="slidenum">
              <a:rPr lang="en-US" smtClean="0">
                <a:solidFill>
                  <a:prstClr val="black">
                    <a:tint val="75000"/>
                  </a:prstClr>
                </a:solidFill>
                <a:latin typeface="Calibri"/>
              </a:rPr>
              <a:pPr defTabSz="457200"/>
              <a:t>‹#›</a:t>
            </a:fld>
            <a:endParaRPr lang="en-US">
              <a:solidFill>
                <a:prstClr val="black">
                  <a:tint val="75000"/>
                </a:prstClr>
              </a:solidFill>
              <a:latin typeface="Calibri"/>
            </a:endParaRPr>
          </a:p>
        </p:txBody>
      </p:sp>
    </p:spTree>
    <p:extLst>
      <p:ext uri="{BB962C8B-B14F-4D97-AF65-F5344CB8AC3E}">
        <p14:creationId xmlns:p14="http://schemas.microsoft.com/office/powerpoint/2010/main" val="1866639715"/>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png"/><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7.png"/><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7.png"/><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7.png"/><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7.png"/><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7.png"/><Relationship Id="rId1" Type="http://schemas.openxmlformats.org/officeDocument/2006/relationships/slideLayout" Target="../slideLayouts/slideLayout16.xml"/><Relationship Id="rId4" Type="http://schemas.microsoft.com/office/2007/relationships/hdphoto" Target="../media/hdphoto1.wdp"/></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7.png"/><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7.png"/><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7.png"/><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7.png"/><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7.png"/><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7.png"/><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7.png"/><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7.png"/><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hyperlink" Target="https://us.sagepub.com/en-us/nam/superconnected-the-internet-digital-media-and-techno-social-life/book259314?priorityCode=0B0686" TargetMode="External"/><Relationship Id="rId1" Type="http://schemas.openxmlformats.org/officeDocument/2006/relationships/slideLayout" Target="../slideLayouts/slideLayout15.xml"/><Relationship Id="rId4" Type="http://schemas.openxmlformats.org/officeDocument/2006/relationships/image" Target="../media/image2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20-11-06 at 8.36.10 PM.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0" y="1907"/>
            <a:ext cx="9144000" cy="6856093"/>
          </a:xfrm>
          <a:prstGeom prst="rect">
            <a:avLst/>
          </a:prstGeom>
        </p:spPr>
      </p:pic>
      <p:sp>
        <p:nvSpPr>
          <p:cNvPr id="5" name="TextBox 4">
            <a:extLst>
              <a:ext uri="{FF2B5EF4-FFF2-40B4-BE49-F238E27FC236}">
                <a16:creationId xmlns:a16="http://schemas.microsoft.com/office/drawing/2014/main" id="{BF4677FA-ECA6-4946-AF30-F237AEF325D0}"/>
              </a:ext>
            </a:extLst>
          </p:cNvPr>
          <p:cNvSpPr txBox="1"/>
          <p:nvPr/>
        </p:nvSpPr>
        <p:spPr>
          <a:xfrm rot="21048358">
            <a:off x="3491041" y="2217035"/>
            <a:ext cx="4309883" cy="523220"/>
          </a:xfrm>
          <a:prstGeom prst="rect">
            <a:avLst/>
          </a:prstGeom>
          <a:noFill/>
        </p:spPr>
        <p:txBody>
          <a:bodyPr wrap="square" rtlCol="0">
            <a:spAutoFit/>
          </a:bodyPr>
          <a:lstStyle/>
          <a:p>
            <a:r>
              <a:rPr lang="en-US" sz="2800" b="1" i="1" dirty="0">
                <a:latin typeface="Arial" panose="020B0604020202020204" pitchFamily="34" charset="0"/>
                <a:cs typeface="Arial" panose="020B0604020202020204" pitchFamily="34" charset="0"/>
              </a:rPr>
              <a:t>third edition</a:t>
            </a:r>
          </a:p>
        </p:txBody>
      </p:sp>
      <p:sp>
        <p:nvSpPr>
          <p:cNvPr id="6" name="Subtitle 2"/>
          <p:cNvSpPr txBox="1">
            <a:spLocks/>
          </p:cNvSpPr>
          <p:nvPr/>
        </p:nvSpPr>
        <p:spPr>
          <a:xfrm rot="21060000">
            <a:off x="6087640" y="3132274"/>
            <a:ext cx="3144373" cy="980620"/>
          </a:xfrm>
          <a:prstGeom prst="rect">
            <a:avLst/>
          </a:prstGeom>
        </p:spPr>
        <p:txBody>
          <a:bodyPr vert="horz" lIns="91440" tIns="45720" rIns="91440" bIns="45720" rtlCol="0" anchor="ctr" anchorCtr="0">
            <a:noAutofit/>
          </a:bodyPr>
          <a:lstStyle>
            <a:lvl1pPr marL="0" indent="0" algn="l" defTabSz="914400" rtl="0" eaLnBrk="1" latinLnBrk="0" hangingPunct="1">
              <a:spcBef>
                <a:spcPts val="0"/>
              </a:spcBef>
              <a:spcAft>
                <a:spcPts val="0"/>
              </a:spcAft>
              <a:buFontTx/>
              <a:buNone/>
              <a:defRPr sz="2400" kern="1200">
                <a:solidFill>
                  <a:schemeClr val="bg1"/>
                </a:solidFill>
                <a:effectLst/>
                <a:latin typeface="+mn-lt"/>
                <a:ea typeface="+mn-ea"/>
                <a:cs typeface="+mn-cs"/>
              </a:defRPr>
            </a:lvl1pPr>
            <a:lvl2pPr marL="457200" indent="0" algn="ctr" defTabSz="914400" rtl="0" eaLnBrk="1" latinLnBrk="0" hangingPunct="1">
              <a:spcBef>
                <a:spcPts val="0"/>
              </a:spcBef>
              <a:spcAft>
                <a:spcPts val="1000"/>
              </a:spcAft>
              <a:buFontTx/>
              <a:buNone/>
              <a:defRPr sz="2200" kern="1200">
                <a:solidFill>
                  <a:schemeClr val="tx1">
                    <a:tint val="75000"/>
                  </a:schemeClr>
                </a:solidFill>
                <a:effectLst>
                  <a:outerShdw blurRad="38100" dist="38100" dir="2700000" algn="tl">
                    <a:srgbClr val="000000">
                      <a:alpha val="43137"/>
                    </a:srgbClr>
                  </a:outerShdw>
                </a:effectLst>
                <a:latin typeface="+mn-lt"/>
                <a:ea typeface="+mn-ea"/>
                <a:cs typeface="+mn-cs"/>
              </a:defRPr>
            </a:lvl2pPr>
            <a:lvl3pPr marL="914400" indent="0" algn="ctr" defTabSz="914400" rtl="0" eaLnBrk="1" latinLnBrk="0" hangingPunct="1">
              <a:spcBef>
                <a:spcPts val="0"/>
              </a:spcBef>
              <a:spcAft>
                <a:spcPts val="1000"/>
              </a:spcAft>
              <a:buFontTx/>
              <a:buNone/>
              <a:defRPr sz="2000" kern="1200">
                <a:solidFill>
                  <a:schemeClr val="tx1">
                    <a:tint val="75000"/>
                  </a:schemeClr>
                </a:solidFill>
                <a:effectLst>
                  <a:outerShdw blurRad="38100" dist="38100" dir="2700000" algn="tl">
                    <a:srgbClr val="000000">
                      <a:alpha val="43137"/>
                    </a:srgbClr>
                  </a:outerShdw>
                </a:effectLst>
                <a:latin typeface="+mn-lt"/>
                <a:ea typeface="+mn-ea"/>
                <a:cs typeface="+mn-cs"/>
              </a:defRPr>
            </a:lvl3pPr>
            <a:lvl4pPr marL="1371600" indent="0" algn="ctr" defTabSz="914400" rtl="0" eaLnBrk="1" latinLnBrk="0" hangingPunct="1">
              <a:spcBef>
                <a:spcPts val="0"/>
              </a:spcBef>
              <a:spcAft>
                <a:spcPts val="1000"/>
              </a:spcAft>
              <a:buFontTx/>
              <a:buNone/>
              <a:defRPr sz="1800" kern="1200">
                <a:solidFill>
                  <a:schemeClr val="tx1">
                    <a:tint val="75000"/>
                  </a:schemeClr>
                </a:solidFill>
                <a:effectLst>
                  <a:outerShdw blurRad="38100" dist="38100" dir="2700000" algn="tl">
                    <a:srgbClr val="000000">
                      <a:alpha val="43137"/>
                    </a:srgbClr>
                  </a:outerShdw>
                </a:effectLst>
                <a:latin typeface="+mn-lt"/>
                <a:ea typeface="+mn-ea"/>
                <a:cs typeface="+mn-cs"/>
              </a:defRPr>
            </a:lvl4pPr>
            <a:lvl5pPr marL="1828800" indent="0" algn="ctr" defTabSz="914400" rtl="0" eaLnBrk="1" latinLnBrk="0" hangingPunct="1">
              <a:spcBef>
                <a:spcPts val="0"/>
              </a:spcBef>
              <a:spcAft>
                <a:spcPts val="1000"/>
              </a:spcAft>
              <a:buFontTx/>
              <a:buNone/>
              <a:defRPr sz="1800" kern="1200">
                <a:solidFill>
                  <a:schemeClr val="tx1">
                    <a:tint val="75000"/>
                  </a:schemeClr>
                </a:solidFill>
                <a:effectLst>
                  <a:outerShdw blurRad="38100" dist="38100" dir="2700000" algn="tl">
                    <a:srgbClr val="000000">
                      <a:alpha val="43137"/>
                    </a:srgbClr>
                  </a:outerShdw>
                </a:effectLst>
                <a:latin typeface="+mn-lt"/>
                <a:ea typeface="+mn-ea"/>
                <a:cs typeface="+mn-cs"/>
              </a:defRPr>
            </a:lvl5pPr>
            <a:lvl6pPr marL="2286000" indent="0" algn="ctr" defTabSz="914400" rtl="0" eaLnBrk="1" latinLnBrk="0" hangingPunct="1">
              <a:spcBef>
                <a:spcPts val="0"/>
              </a:spcBef>
              <a:spcAft>
                <a:spcPts val="600"/>
              </a:spcAft>
              <a:buFontTx/>
              <a:buNone/>
              <a:defRPr lang="en-US" sz="1800" kern="1200">
                <a:solidFill>
                  <a:schemeClr val="tx1">
                    <a:tint val="75000"/>
                  </a:schemeClr>
                </a:solidFill>
                <a:effectLst>
                  <a:outerShdw blurRad="38100" dist="38100" dir="2700000" algn="tl">
                    <a:srgbClr val="000000">
                      <a:alpha val="43137"/>
                    </a:srgbClr>
                  </a:outerShdw>
                </a:effectLst>
                <a:latin typeface="+mn-lt"/>
                <a:ea typeface="+mn-ea"/>
                <a:cs typeface="+mn-cs"/>
              </a:defRPr>
            </a:lvl6pPr>
            <a:lvl7pPr marL="2743200" indent="0" algn="ctr" defTabSz="914400" rtl="0" eaLnBrk="1" latinLnBrk="0" hangingPunct="1">
              <a:spcBef>
                <a:spcPts val="0"/>
              </a:spcBef>
              <a:spcAft>
                <a:spcPts val="600"/>
              </a:spcAft>
              <a:buFontTx/>
              <a:buNone/>
              <a:defRPr lang="en-US" sz="1800" kern="1200">
                <a:solidFill>
                  <a:schemeClr val="tx1">
                    <a:tint val="75000"/>
                  </a:schemeClr>
                </a:solidFill>
                <a:effectLst>
                  <a:outerShdw blurRad="38100" dist="38100" dir="2700000" algn="tl">
                    <a:srgbClr val="000000">
                      <a:alpha val="43137"/>
                    </a:srgbClr>
                  </a:outerShdw>
                </a:effectLst>
                <a:latin typeface="+mn-lt"/>
                <a:ea typeface="+mn-ea"/>
                <a:cs typeface="+mn-cs"/>
              </a:defRPr>
            </a:lvl7pPr>
            <a:lvl8pPr marL="3200400" indent="0" algn="ctr" defTabSz="914400" rtl="0" eaLnBrk="1" latinLnBrk="0" hangingPunct="1">
              <a:spcBef>
                <a:spcPts val="0"/>
              </a:spcBef>
              <a:spcAft>
                <a:spcPts val="600"/>
              </a:spcAft>
              <a:buFontTx/>
              <a:buNone/>
              <a:defRPr lang="en-US" sz="1800" kern="1200">
                <a:solidFill>
                  <a:schemeClr val="tx1">
                    <a:tint val="75000"/>
                  </a:schemeClr>
                </a:solidFill>
                <a:effectLst>
                  <a:outerShdw blurRad="38100" dist="38100" dir="2700000" algn="tl">
                    <a:srgbClr val="000000">
                      <a:alpha val="43137"/>
                    </a:srgbClr>
                  </a:outerShdw>
                </a:effectLst>
                <a:latin typeface="+mn-lt"/>
                <a:ea typeface="+mn-ea"/>
                <a:cs typeface="+mn-cs"/>
              </a:defRPr>
            </a:lvl8pPr>
            <a:lvl9pPr marL="3657600" indent="0" algn="ctr" defTabSz="914400" rtl="0" eaLnBrk="1" latinLnBrk="0" hangingPunct="1">
              <a:spcBef>
                <a:spcPts val="0"/>
              </a:spcBef>
              <a:spcAft>
                <a:spcPts val="600"/>
              </a:spcAft>
              <a:buFontTx/>
              <a:buNone/>
              <a:defRPr lang="en-US" sz="1800" kern="1200">
                <a:solidFill>
                  <a:schemeClr val="tx1">
                    <a:tint val="75000"/>
                  </a:schemeClr>
                </a:solidFill>
                <a:effectLst>
                  <a:outerShdw blurRad="38100" dist="38100" dir="2700000" algn="tl">
                    <a:srgbClr val="000000">
                      <a:alpha val="43137"/>
                    </a:srgbClr>
                  </a:outerShdw>
                </a:effectLst>
                <a:latin typeface="+mn-lt"/>
                <a:ea typeface="+mn-ea"/>
                <a:cs typeface="+mn-cs"/>
              </a:defRPr>
            </a:lvl9pPr>
          </a:lstStyle>
          <a:p>
            <a:r>
              <a:rPr lang="en-US" sz="1200" dirty="0"/>
              <a:t>THE INTERNET, DIGITAL MEDIA &amp; </a:t>
            </a:r>
          </a:p>
          <a:p>
            <a:r>
              <a:rPr lang="en-US" sz="1200" dirty="0"/>
              <a:t>            TECHNO-SOCIAL LIFE</a:t>
            </a:r>
          </a:p>
          <a:p>
            <a:endParaRPr lang="en-US" sz="1200" dirty="0"/>
          </a:p>
          <a:p>
            <a:r>
              <a:rPr lang="en-US" sz="1200" dirty="0"/>
              <a:t>                     MARY CHAYKO</a:t>
            </a:r>
          </a:p>
        </p:txBody>
      </p:sp>
      <p:sp>
        <p:nvSpPr>
          <p:cNvPr id="10" name="Rectangle 9"/>
          <p:cNvSpPr/>
          <p:nvPr/>
        </p:nvSpPr>
        <p:spPr>
          <a:xfrm rot="21047710">
            <a:off x="2648317" y="4751201"/>
            <a:ext cx="5794944" cy="830997"/>
          </a:xfrm>
          <a:prstGeom prst="rect">
            <a:avLst/>
          </a:prstGeom>
        </p:spPr>
        <p:txBody>
          <a:bodyPr wrap="none">
            <a:spAutoFit/>
          </a:bodyPr>
          <a:lstStyle/>
          <a:p>
            <a:r>
              <a:rPr lang="en-US" sz="2400" dirty="0">
                <a:solidFill>
                  <a:srgbClr val="FFFFFF"/>
                </a:solidFill>
              </a:rPr>
              <a:t>9. </a:t>
            </a:r>
            <a:r>
              <a:rPr lang="en-US" sz="2400" b="1" cap="small" dirty="0">
                <a:solidFill>
                  <a:srgbClr val="FFFFFF"/>
                </a:solidFill>
              </a:rPr>
              <a:t>More Benefits and Hazards of 24/7 </a:t>
            </a:r>
          </a:p>
          <a:p>
            <a:r>
              <a:rPr lang="en-US" sz="2400" b="1" cap="small" dirty="0" err="1">
                <a:solidFill>
                  <a:srgbClr val="FFFFFF"/>
                </a:solidFill>
              </a:rPr>
              <a:t>Superconnectedness</a:t>
            </a:r>
            <a:endParaRPr lang="en-US" sz="2400" b="1" cap="small" dirty="0">
              <a:solidFill>
                <a:srgbClr val="FFFFFF"/>
              </a:solidFill>
            </a:endParaRPr>
          </a:p>
        </p:txBody>
      </p:sp>
    </p:spTree>
    <p:extLst>
      <p:ext uri="{BB962C8B-B14F-4D97-AF65-F5344CB8AC3E}">
        <p14:creationId xmlns:p14="http://schemas.microsoft.com/office/powerpoint/2010/main" val="13544708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a:solidFill>
                  <a:srgbClr val="FFFFFF"/>
                </a:solidFill>
                <a:effectLst>
                  <a:outerShdw blurRad="50800" dist="38100" dir="2700000" algn="tl" rotWithShape="0">
                    <a:srgbClr val="000000">
                      <a:alpha val="43000"/>
                    </a:srgbClr>
                  </a:outerShdw>
                </a:effectLst>
              </a:rPr>
              <a:t>CONSTANT AVAILABILITY</a:t>
            </a:r>
            <a:endParaRPr lang="en-US" dirty="0">
              <a:effectLst>
                <a:outerShdw blurRad="50800" dist="38100" dir="2700000" algn="tl" rotWithShape="0">
                  <a:srgbClr val="000000">
                    <a:alpha val="43000"/>
                  </a:srgbClr>
                </a:outerShdw>
              </a:effectLst>
            </a:endParaRPr>
          </a:p>
        </p:txBody>
      </p:sp>
      <p:sp>
        <p:nvSpPr>
          <p:cNvPr id="3" name="Content Placeholder 2"/>
          <p:cNvSpPr>
            <a:spLocks noGrp="1"/>
          </p:cNvSpPr>
          <p:nvPr>
            <p:ph idx="1"/>
          </p:nvPr>
        </p:nvSpPr>
        <p:spPr>
          <a:xfrm>
            <a:off x="913401" y="1723491"/>
            <a:ext cx="3648584" cy="4271727"/>
          </a:xfrm>
        </p:spPr>
        <p:txBody>
          <a:bodyPr>
            <a:normAutofit fontScale="77500" lnSpcReduction="20000"/>
          </a:bodyPr>
          <a:lstStyle/>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Constant availability and continuous connectedness provide digital tech users with an ambient awareness of one another that is remarkably persistent and a host of obligations and responsibilities.</a:t>
            </a:r>
          </a:p>
          <a:p>
            <a:pPr marL="0" indent="0">
              <a:lnSpc>
                <a:spcPct val="120000"/>
              </a:lnSpc>
              <a:buNone/>
            </a:pPr>
            <a:endParaRPr lang="en-US" sz="19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It is also implicated in many of the troubling by-products of techno-social life such as vertical and horizontal surveillance, lack of privacy, data mining, cybercrime and cyber-terrorism. </a:t>
            </a:r>
          </a:p>
          <a:p>
            <a:pPr marL="0" indent="0">
              <a:lnSpc>
                <a:spcPct val="120000"/>
              </a:lnSpc>
              <a:buNone/>
            </a:pPr>
            <a:endParaRPr lang="en-US" sz="19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But for better or worse, an always-on, always-connected, 24/7 culture has arrived and is in full swing, and has become a hallmark of modern techno-social life.</a:t>
            </a:r>
          </a:p>
        </p:txBody>
      </p:sp>
      <p:pic>
        <p:nvPicPr>
          <p:cNvPr id="4" name="Picture 3" descr="title.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527405" y="6182361"/>
            <a:ext cx="1489595" cy="532764"/>
          </a:xfrm>
          <a:prstGeom prst="rect">
            <a:avLst/>
          </a:prstGeom>
        </p:spPr>
      </p:pic>
      <p:pic>
        <p:nvPicPr>
          <p:cNvPr id="7" name="Picture 6" descr="4.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00744" y="1564726"/>
            <a:ext cx="3786056" cy="3786056"/>
          </a:xfrm>
          <a:prstGeom prst="rect">
            <a:avLst/>
          </a:prstGeom>
        </p:spPr>
      </p:pic>
      <p:sp>
        <p:nvSpPr>
          <p:cNvPr id="8" name="TextBox 7"/>
          <p:cNvSpPr txBox="1"/>
          <p:nvPr/>
        </p:nvSpPr>
        <p:spPr>
          <a:xfrm>
            <a:off x="5221754" y="5338453"/>
            <a:ext cx="2096049" cy="246221"/>
          </a:xfrm>
          <a:prstGeom prst="rect">
            <a:avLst/>
          </a:prstGeom>
          <a:noFill/>
        </p:spPr>
        <p:txBody>
          <a:bodyPr wrap="square" rtlCol="0">
            <a:spAutoFit/>
          </a:bodyPr>
          <a:lstStyle/>
          <a:p>
            <a:r>
              <a:rPr lang="en-US" sz="1000" dirty="0">
                <a:solidFill>
                  <a:schemeClr val="bg1"/>
                </a:solidFill>
              </a:rPr>
              <a:t>Image Source: </a:t>
            </a:r>
            <a:r>
              <a:rPr lang="en-US" sz="1000" dirty="0" err="1">
                <a:solidFill>
                  <a:schemeClr val="bg1"/>
                </a:solidFill>
              </a:rPr>
              <a:t>Freepik</a:t>
            </a:r>
            <a:endParaRPr lang="en-US" sz="1000" dirty="0">
              <a:solidFill>
                <a:schemeClr val="bg1"/>
              </a:solidFill>
            </a:endParaRPr>
          </a:p>
        </p:txBody>
      </p:sp>
    </p:spTree>
    <p:extLst>
      <p:ext uri="{BB962C8B-B14F-4D97-AF65-F5344CB8AC3E}">
        <p14:creationId xmlns:p14="http://schemas.microsoft.com/office/powerpoint/2010/main" val="22751750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a:solidFill>
                  <a:srgbClr val="FFFFFF"/>
                </a:solidFill>
                <a:effectLst>
                  <a:outerShdw blurRad="50800" dist="38100" dir="2700000" algn="tl" rotWithShape="0">
                    <a:srgbClr val="000000">
                      <a:alpha val="43000"/>
                    </a:srgbClr>
                  </a:outerShdw>
                </a:effectLst>
              </a:rPr>
              <a:t>CONSTANT AVAILABILITY</a:t>
            </a:r>
            <a:endParaRPr lang="en-US" dirty="0">
              <a:effectLst>
                <a:outerShdw blurRad="50800" dist="38100" dir="2700000" algn="tl" rotWithShape="0">
                  <a:srgbClr val="000000">
                    <a:alpha val="43000"/>
                  </a:srgbClr>
                </a:outerShdw>
              </a:effectLst>
            </a:endParaRPr>
          </a:p>
        </p:txBody>
      </p:sp>
      <p:sp>
        <p:nvSpPr>
          <p:cNvPr id="3" name="Content Placeholder 2"/>
          <p:cNvSpPr>
            <a:spLocks noGrp="1"/>
          </p:cNvSpPr>
          <p:nvPr>
            <p:ph idx="1"/>
          </p:nvPr>
        </p:nvSpPr>
        <p:spPr>
          <a:xfrm>
            <a:off x="925727" y="1711160"/>
            <a:ext cx="3143067" cy="4525963"/>
          </a:xfrm>
        </p:spPr>
        <p:txBody>
          <a:bodyPr>
            <a:normAutofit fontScale="92500" lnSpcReduction="20000"/>
          </a:bodyPr>
          <a:lstStyle/>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Many cell phone users even sleep with their phone under their pillow or on their bedside table, providing the feeling that they are constantly connected to the world and therefore less alone. </a:t>
            </a:r>
          </a:p>
          <a:p>
            <a:pPr marL="0" indent="0">
              <a:lnSpc>
                <a:spcPct val="120000"/>
              </a:lnSpc>
              <a:buNone/>
            </a:pPr>
            <a:endParaRPr lang="en-US" sz="19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But they can also become so used to the ease and convenience of connecting digitally that they feel anxious, lost, and unmoored when disconnected.</a:t>
            </a:r>
          </a:p>
          <a:p>
            <a:pPr marL="0" indent="0">
              <a:lnSpc>
                <a:spcPct val="120000"/>
              </a:lnSpc>
              <a:buNone/>
            </a:pPr>
            <a:endParaRPr lang="en-US" sz="1900" dirty="0">
              <a:solidFill>
                <a:srgbClr val="FFFFFF"/>
              </a:solidFill>
              <a:effectLst>
                <a:outerShdw blurRad="50800" dist="38100" dir="2700000" algn="tl" rotWithShape="0">
                  <a:srgbClr val="000000">
                    <a:alpha val="43000"/>
                  </a:srgbClr>
                </a:outerShdw>
              </a:effectLst>
              <a:latin typeface="Helvetica"/>
              <a:cs typeface="Helvetica"/>
            </a:endParaRPr>
          </a:p>
        </p:txBody>
      </p:sp>
      <p:pic>
        <p:nvPicPr>
          <p:cNvPr id="4" name="Picture 3" descr="title.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527405" y="6182361"/>
            <a:ext cx="1489595" cy="532764"/>
          </a:xfrm>
          <a:prstGeom prst="rect">
            <a:avLst/>
          </a:prstGeom>
        </p:spPr>
      </p:pic>
      <p:pic>
        <p:nvPicPr>
          <p:cNvPr id="6" name="Picture 5" descr="2.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708404" y="764506"/>
            <a:ext cx="2985317" cy="5760611"/>
          </a:xfrm>
          <a:prstGeom prst="rect">
            <a:avLst/>
          </a:prstGeom>
        </p:spPr>
      </p:pic>
      <p:sp>
        <p:nvSpPr>
          <p:cNvPr id="7" name="TextBox 6"/>
          <p:cNvSpPr txBox="1"/>
          <p:nvPr/>
        </p:nvSpPr>
        <p:spPr>
          <a:xfrm>
            <a:off x="5005847" y="6059250"/>
            <a:ext cx="2096049" cy="246221"/>
          </a:xfrm>
          <a:prstGeom prst="rect">
            <a:avLst/>
          </a:prstGeom>
          <a:noFill/>
        </p:spPr>
        <p:txBody>
          <a:bodyPr wrap="square" rtlCol="0">
            <a:spAutoFit/>
          </a:bodyPr>
          <a:lstStyle/>
          <a:p>
            <a:r>
              <a:rPr lang="en-US" sz="1000" dirty="0">
                <a:solidFill>
                  <a:schemeClr val="bg1"/>
                </a:solidFill>
              </a:rPr>
              <a:t>Image Source: </a:t>
            </a:r>
            <a:r>
              <a:rPr lang="en-US" sz="1000" dirty="0" err="1">
                <a:solidFill>
                  <a:schemeClr val="bg1"/>
                </a:solidFill>
              </a:rPr>
              <a:t>Depositphotos</a:t>
            </a:r>
            <a:endParaRPr lang="en-US" sz="1000" dirty="0">
              <a:solidFill>
                <a:schemeClr val="bg1"/>
              </a:solidFill>
            </a:endParaRPr>
          </a:p>
        </p:txBody>
      </p:sp>
    </p:spTree>
    <p:extLst>
      <p:ext uri="{BB962C8B-B14F-4D97-AF65-F5344CB8AC3E}">
        <p14:creationId xmlns:p14="http://schemas.microsoft.com/office/powerpoint/2010/main" val="12247011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a:solidFill>
                  <a:srgbClr val="FFFFFF"/>
                </a:solidFill>
                <a:effectLst>
                  <a:outerShdw blurRad="50800" dist="38100" dir="2700000" algn="tl" rotWithShape="0">
                    <a:srgbClr val="000000">
                      <a:alpha val="43000"/>
                    </a:srgbClr>
                  </a:outerShdw>
                </a:effectLst>
              </a:rPr>
              <a:t>CONVENIENCE AND MICROCOORDINATION </a:t>
            </a:r>
            <a:endParaRPr lang="en-US" dirty="0">
              <a:effectLst>
                <a:outerShdw blurRad="50800" dist="38100" dir="2700000" algn="tl" rotWithShape="0">
                  <a:srgbClr val="000000">
                    <a:alpha val="43000"/>
                  </a:srgbClr>
                </a:outerShdw>
              </a:effectLst>
            </a:endParaRPr>
          </a:p>
        </p:txBody>
      </p:sp>
      <p:sp>
        <p:nvSpPr>
          <p:cNvPr id="3" name="Content Placeholder 2"/>
          <p:cNvSpPr>
            <a:spLocks noGrp="1"/>
          </p:cNvSpPr>
          <p:nvPr>
            <p:ph idx="1"/>
          </p:nvPr>
        </p:nvSpPr>
        <p:spPr>
          <a:xfrm>
            <a:off x="888742" y="1883767"/>
            <a:ext cx="3895174" cy="4517033"/>
          </a:xfrm>
        </p:spPr>
        <p:txBody>
          <a:bodyPr>
            <a:normAutofit fontScale="92500" lnSpcReduction="20000"/>
          </a:bodyPr>
          <a:lstStyle/>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Digital technologies, especially mobile phones, have become critical to the coordination of day-to-day activities. </a:t>
            </a:r>
          </a:p>
          <a:p>
            <a:pPr marL="0" indent="0">
              <a:lnSpc>
                <a:spcPct val="120000"/>
              </a:lnSpc>
              <a:buNone/>
            </a:pPr>
            <a:endParaRPr lang="en-US" sz="19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They have even changed the ways that we plan and enjoy activities. </a:t>
            </a:r>
          </a:p>
          <a:p>
            <a:pPr marL="0" indent="0">
              <a:lnSpc>
                <a:spcPct val="120000"/>
              </a:lnSpc>
              <a:buNone/>
            </a:pPr>
            <a:endParaRPr lang="en-US" sz="19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Individuals now frequently make or reconfigure plans last minute or while in transit (this is called </a:t>
            </a:r>
            <a:r>
              <a:rPr lang="en-US" sz="1900" i="1" dirty="0" err="1">
                <a:solidFill>
                  <a:srgbClr val="FFFFFF"/>
                </a:solidFill>
                <a:effectLst>
                  <a:outerShdw blurRad="50800" dist="38100" dir="2700000" algn="tl" rotWithShape="0">
                    <a:srgbClr val="000000">
                      <a:alpha val="43000"/>
                    </a:srgbClr>
                  </a:outerShdw>
                </a:effectLst>
                <a:latin typeface="Helvetica"/>
                <a:cs typeface="Helvetica"/>
              </a:rPr>
              <a:t>microcoordination</a:t>
            </a:r>
            <a:r>
              <a:rPr lang="en-US" sz="1900" dirty="0">
                <a:solidFill>
                  <a:srgbClr val="FFFFFF"/>
                </a:solidFill>
                <a:effectLst>
                  <a:outerShdw blurRad="50800" dist="38100" dir="2700000" algn="tl" rotWithShape="0">
                    <a:srgbClr val="000000">
                      <a:alpha val="43000"/>
                    </a:srgbClr>
                  </a:outerShdw>
                </a:effectLst>
                <a:latin typeface="Helvetica"/>
                <a:cs typeface="Helvetica"/>
              </a:rPr>
              <a:t>); they do not plan ahead in the way that was required before cell phones. </a:t>
            </a:r>
          </a:p>
        </p:txBody>
      </p:sp>
      <p:pic>
        <p:nvPicPr>
          <p:cNvPr id="4" name="Picture 3" descr="title.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527405" y="6182361"/>
            <a:ext cx="1489595" cy="532764"/>
          </a:xfrm>
          <a:prstGeom prst="rect">
            <a:avLst/>
          </a:prstGeom>
        </p:spPr>
      </p:pic>
      <p:pic>
        <p:nvPicPr>
          <p:cNvPr id="7" name="Picture 6" descr="6.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5023853" y="1389721"/>
            <a:ext cx="3892884" cy="3892884"/>
          </a:xfrm>
          <a:prstGeom prst="rect">
            <a:avLst/>
          </a:prstGeom>
          <a:effectLst>
            <a:outerShdw blurRad="50800" dist="38100" dir="2700000" algn="tl" rotWithShape="0">
              <a:srgbClr val="000000">
                <a:alpha val="43000"/>
              </a:srgbClr>
            </a:outerShdw>
          </a:effectLst>
        </p:spPr>
      </p:pic>
      <p:sp>
        <p:nvSpPr>
          <p:cNvPr id="8" name="TextBox 7"/>
          <p:cNvSpPr txBox="1"/>
          <p:nvPr/>
        </p:nvSpPr>
        <p:spPr>
          <a:xfrm>
            <a:off x="6713060" y="5306548"/>
            <a:ext cx="2096049" cy="246221"/>
          </a:xfrm>
          <a:prstGeom prst="rect">
            <a:avLst/>
          </a:prstGeom>
          <a:noFill/>
        </p:spPr>
        <p:txBody>
          <a:bodyPr wrap="square" rtlCol="0">
            <a:spAutoFit/>
          </a:bodyPr>
          <a:lstStyle/>
          <a:p>
            <a:pPr algn="r"/>
            <a:r>
              <a:rPr lang="en-US" sz="1000" dirty="0">
                <a:solidFill>
                  <a:schemeClr val="bg1"/>
                </a:solidFill>
              </a:rPr>
              <a:t>Image Source: </a:t>
            </a:r>
            <a:r>
              <a:rPr lang="en-US" sz="1000" dirty="0" err="1">
                <a:solidFill>
                  <a:schemeClr val="bg1"/>
                </a:solidFill>
              </a:rPr>
              <a:t>Freepik</a:t>
            </a:r>
            <a:endParaRPr lang="en-US" sz="1000" dirty="0">
              <a:solidFill>
                <a:schemeClr val="bg1"/>
              </a:solidFill>
            </a:endParaRPr>
          </a:p>
        </p:txBody>
      </p:sp>
    </p:spTree>
    <p:extLst>
      <p:ext uri="{BB962C8B-B14F-4D97-AF65-F5344CB8AC3E}">
        <p14:creationId xmlns:p14="http://schemas.microsoft.com/office/powerpoint/2010/main" val="41028039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b="1" dirty="0">
                <a:solidFill>
                  <a:srgbClr val="FFFFFF"/>
                </a:solidFill>
                <a:effectLst>
                  <a:outerShdw blurRad="50800" dist="38100" dir="2700000" algn="tl" rotWithShape="0">
                    <a:srgbClr val="000000">
                      <a:alpha val="43000"/>
                    </a:srgbClr>
                  </a:outerShdw>
                </a:effectLst>
              </a:rPr>
              <a:t>FUN, PLAY, AND ENTERTAINMENT</a:t>
            </a:r>
            <a:endParaRPr lang="en-US" dirty="0">
              <a:solidFill>
                <a:srgbClr val="FFFFFF"/>
              </a:solidFill>
              <a:effectLst>
                <a:outerShdw blurRad="50800" dist="38100" dir="2700000" algn="tl" rotWithShape="0">
                  <a:srgbClr val="000000">
                    <a:alpha val="43000"/>
                  </a:srgbClr>
                </a:outerShdw>
              </a:effectLst>
            </a:endParaRPr>
          </a:p>
        </p:txBody>
      </p:sp>
      <p:sp>
        <p:nvSpPr>
          <p:cNvPr id="3" name="Content Placeholder 2"/>
          <p:cNvSpPr>
            <a:spLocks noGrp="1"/>
          </p:cNvSpPr>
          <p:nvPr>
            <p:ph idx="1"/>
          </p:nvPr>
        </p:nvSpPr>
        <p:spPr>
          <a:xfrm>
            <a:off x="773288" y="1417638"/>
            <a:ext cx="3956826" cy="4764723"/>
          </a:xfrm>
        </p:spPr>
        <p:txBody>
          <a:bodyPr>
            <a:normAutofit lnSpcReduction="10000"/>
          </a:bodyPr>
          <a:lstStyle/>
          <a:p>
            <a:pPr marL="0" indent="0">
              <a:lnSpc>
                <a:spcPct val="120000"/>
              </a:lnSpc>
              <a:buNone/>
            </a:pPr>
            <a:r>
              <a:rPr lang="en-US" sz="1600" dirty="0">
                <a:solidFill>
                  <a:srgbClr val="FFFFFF"/>
                </a:solidFill>
                <a:effectLst>
                  <a:outerShdw blurRad="50800" dist="38100" dir="2700000" algn="tl" rotWithShape="0">
                    <a:srgbClr val="000000">
                      <a:alpha val="43000"/>
                    </a:srgbClr>
                  </a:outerShdw>
                </a:effectLst>
                <a:latin typeface="Helvetica"/>
                <a:cs typeface="Helvetica"/>
              </a:rPr>
              <a:t>It can be tempting for those who are digitally connected to fill moments that might otherwise be quiet or dull with a constant stream of entertainment in addition to information and interaction. </a:t>
            </a:r>
          </a:p>
          <a:p>
            <a:pPr marL="0" indent="0">
              <a:lnSpc>
                <a:spcPct val="120000"/>
              </a:lnSpc>
              <a:buNone/>
            </a:pPr>
            <a:endParaRPr lang="en-US" sz="16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r>
              <a:rPr lang="en-US" sz="1600" dirty="0">
                <a:solidFill>
                  <a:srgbClr val="FFFFFF"/>
                </a:solidFill>
                <a:effectLst>
                  <a:outerShdw blurRad="50800" dist="38100" dir="2700000" algn="tl" rotWithShape="0">
                    <a:srgbClr val="000000">
                      <a:alpha val="43000"/>
                    </a:srgbClr>
                  </a:outerShdw>
                </a:effectLst>
                <a:latin typeface="Helvetica"/>
                <a:cs typeface="Helvetica"/>
              </a:rPr>
              <a:t>With great frequency, people go online to enjoy themselves, play games, engage in cultural activities, or otherwise be entertained or have fun.</a:t>
            </a:r>
          </a:p>
          <a:p>
            <a:pPr marL="0" indent="0">
              <a:lnSpc>
                <a:spcPct val="120000"/>
              </a:lnSpc>
              <a:buNone/>
            </a:pPr>
            <a:endParaRPr lang="en-US" sz="16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r>
              <a:rPr lang="en-US" sz="1600" dirty="0">
                <a:solidFill>
                  <a:srgbClr val="FFFFFF"/>
                </a:solidFill>
                <a:effectLst>
                  <a:outerShdw blurRad="50800" dist="38100" dir="2700000" algn="tl" rotWithShape="0">
                    <a:srgbClr val="000000">
                      <a:alpha val="43000"/>
                    </a:srgbClr>
                  </a:outerShdw>
                </a:effectLst>
                <a:latin typeface="Helvetica"/>
                <a:cs typeface="Helvetica"/>
              </a:rPr>
              <a:t>Sometimes, they just “hang out” in digital spaces.</a:t>
            </a:r>
          </a:p>
          <a:p>
            <a:pPr marL="0" indent="0">
              <a:lnSpc>
                <a:spcPct val="120000"/>
              </a:lnSpc>
              <a:buNone/>
            </a:pPr>
            <a:endParaRPr lang="en-US" sz="16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r>
              <a:rPr lang="en-US" sz="1600" dirty="0">
                <a:solidFill>
                  <a:srgbClr val="FFFFFF"/>
                </a:solidFill>
                <a:effectLst>
                  <a:outerShdw blurRad="50800" dist="38100" dir="2700000" algn="tl" rotWithShape="0">
                    <a:srgbClr val="000000">
                      <a:alpha val="43000"/>
                    </a:srgbClr>
                  </a:outerShdw>
                </a:effectLst>
                <a:latin typeface="Helvetica"/>
                <a:cs typeface="Helvetica"/>
              </a:rPr>
              <a:t>For many, boredom may be becoming more and more difficult to tolerate.</a:t>
            </a:r>
          </a:p>
          <a:p>
            <a:pPr marL="0" indent="0">
              <a:lnSpc>
                <a:spcPct val="120000"/>
              </a:lnSpc>
              <a:buNone/>
            </a:pPr>
            <a:endParaRPr lang="en-US" sz="19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endParaRPr lang="en-US" sz="1900" dirty="0">
              <a:solidFill>
                <a:srgbClr val="FFFFFF"/>
              </a:solidFill>
              <a:effectLst>
                <a:outerShdw blurRad="50800" dist="38100" dir="2700000" algn="tl" rotWithShape="0">
                  <a:srgbClr val="000000">
                    <a:alpha val="43000"/>
                  </a:srgbClr>
                </a:outerShdw>
              </a:effectLst>
              <a:latin typeface="Helvetica"/>
              <a:cs typeface="Helvetica"/>
            </a:endParaRPr>
          </a:p>
        </p:txBody>
      </p:sp>
      <p:pic>
        <p:nvPicPr>
          <p:cNvPr id="4" name="Picture 3" descr="title.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527405" y="6182361"/>
            <a:ext cx="1489595" cy="532764"/>
          </a:xfrm>
          <a:prstGeom prst="rect">
            <a:avLst/>
          </a:prstGeom>
        </p:spPr>
      </p:pic>
      <p:pic>
        <p:nvPicPr>
          <p:cNvPr id="6" name="Picture 5" descr="9.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827127" y="1649369"/>
            <a:ext cx="3939881" cy="3522124"/>
          </a:xfrm>
          <a:prstGeom prst="rect">
            <a:avLst/>
          </a:prstGeom>
          <a:effectLst>
            <a:outerShdw blurRad="50800" dist="38100" dir="2700000" algn="tl" rotWithShape="0">
              <a:srgbClr val="000000">
                <a:alpha val="43000"/>
              </a:srgbClr>
            </a:outerShdw>
          </a:effectLst>
        </p:spPr>
      </p:pic>
      <p:sp>
        <p:nvSpPr>
          <p:cNvPr id="7" name="TextBox 6"/>
          <p:cNvSpPr txBox="1"/>
          <p:nvPr/>
        </p:nvSpPr>
        <p:spPr>
          <a:xfrm>
            <a:off x="6378851" y="5049091"/>
            <a:ext cx="2096049" cy="246221"/>
          </a:xfrm>
          <a:prstGeom prst="rect">
            <a:avLst/>
          </a:prstGeom>
          <a:noFill/>
        </p:spPr>
        <p:txBody>
          <a:bodyPr wrap="square" rtlCol="0">
            <a:spAutoFit/>
          </a:bodyPr>
          <a:lstStyle/>
          <a:p>
            <a:pPr algn="r"/>
            <a:r>
              <a:rPr lang="en-US" sz="1000" dirty="0">
                <a:solidFill>
                  <a:srgbClr val="FFFFFF"/>
                </a:solidFill>
              </a:rPr>
              <a:t>Image Source: </a:t>
            </a:r>
            <a:r>
              <a:rPr lang="en-US" sz="1000" dirty="0" err="1">
                <a:solidFill>
                  <a:srgbClr val="FFFFFF"/>
                </a:solidFill>
              </a:rPr>
              <a:t>Freepik</a:t>
            </a:r>
            <a:endParaRPr lang="en-US" sz="1000" dirty="0">
              <a:solidFill>
                <a:srgbClr val="FFFFFF"/>
              </a:solidFill>
            </a:endParaRPr>
          </a:p>
        </p:txBody>
      </p:sp>
    </p:spTree>
    <p:extLst>
      <p:ext uri="{BB962C8B-B14F-4D97-AF65-F5344CB8AC3E}">
        <p14:creationId xmlns:p14="http://schemas.microsoft.com/office/powerpoint/2010/main" val="15029540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a:solidFill>
                  <a:srgbClr val="FFFFFF"/>
                </a:solidFill>
                <a:effectLst>
                  <a:outerShdw blurRad="50800" dist="38100" dir="2700000" algn="tl" rotWithShape="0">
                    <a:srgbClr val="000000">
                      <a:alpha val="43000"/>
                    </a:srgbClr>
                  </a:outerShdw>
                </a:effectLst>
              </a:rPr>
              <a:t>FUN, PLAY, AND ENTERTAINMENT</a:t>
            </a:r>
            <a:endParaRPr lang="en-US" dirty="0">
              <a:effectLst>
                <a:outerShdw blurRad="50800" dist="38100" dir="2700000" algn="tl" rotWithShape="0">
                  <a:srgbClr val="000000">
                    <a:alpha val="43000"/>
                  </a:srgbClr>
                </a:outerShdw>
              </a:effectLst>
            </a:endParaRPr>
          </a:p>
        </p:txBody>
      </p:sp>
      <p:sp>
        <p:nvSpPr>
          <p:cNvPr id="3" name="Content Placeholder 2"/>
          <p:cNvSpPr>
            <a:spLocks noGrp="1"/>
          </p:cNvSpPr>
          <p:nvPr>
            <p:ph idx="1"/>
          </p:nvPr>
        </p:nvSpPr>
        <p:spPr>
          <a:xfrm>
            <a:off x="901071" y="1491033"/>
            <a:ext cx="4277395" cy="5224092"/>
          </a:xfrm>
        </p:spPr>
        <p:txBody>
          <a:bodyPr>
            <a:normAutofit fontScale="85000" lnSpcReduction="10000"/>
          </a:bodyPr>
          <a:lstStyle/>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Gaming is another very popular online activity. Whether they are individualized, small group, or involve massive numbers of people, games can be intensely involving and can stretch over long periods of time, even years. They create environments that players insert themselves into, inhabit, and can become deeply immersed in. </a:t>
            </a:r>
          </a:p>
          <a:p>
            <a:pPr marL="0" indent="0">
              <a:lnSpc>
                <a:spcPct val="120000"/>
              </a:lnSpc>
              <a:buNone/>
            </a:pPr>
            <a:endParaRPr lang="en-US" sz="19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Highly social, video games are populated on and “behind” the screen with others that a player gets to know. Some games are even enabled with the technology of </a:t>
            </a:r>
            <a:r>
              <a:rPr lang="en-US" sz="1900" i="1" dirty="0">
                <a:solidFill>
                  <a:srgbClr val="FFFFFF"/>
                </a:solidFill>
                <a:effectLst>
                  <a:outerShdw blurRad="50800" dist="38100" dir="2700000" algn="tl" rotWithShape="0">
                    <a:srgbClr val="000000">
                      <a:alpha val="43000"/>
                    </a:srgbClr>
                  </a:outerShdw>
                </a:effectLst>
                <a:latin typeface="Helvetica"/>
                <a:cs typeface="Helvetica"/>
              </a:rPr>
              <a:t>virtual reality,</a:t>
            </a:r>
            <a:r>
              <a:rPr lang="en-US" sz="1900" dirty="0">
                <a:solidFill>
                  <a:srgbClr val="FFFFFF"/>
                </a:solidFill>
                <a:effectLst>
                  <a:outerShdw blurRad="50800" dist="38100" dir="2700000" algn="tl" rotWithShape="0">
                    <a:srgbClr val="000000">
                      <a:alpha val="43000"/>
                    </a:srgbClr>
                  </a:outerShdw>
                </a:effectLst>
                <a:latin typeface="Helvetica"/>
                <a:cs typeface="Helvetica"/>
              </a:rPr>
              <a:t> an immersive, computer-generated, multimedia environment that replicates physical experience in a highly realistic way.</a:t>
            </a:r>
          </a:p>
          <a:p>
            <a:pPr marL="0" indent="0">
              <a:lnSpc>
                <a:spcPct val="120000"/>
              </a:lnSpc>
              <a:buNone/>
            </a:pPr>
            <a:endParaRPr lang="en-US" sz="1900" dirty="0">
              <a:solidFill>
                <a:srgbClr val="FFFFFF"/>
              </a:solidFill>
              <a:effectLst>
                <a:outerShdw blurRad="50800" dist="38100" dir="2700000" algn="tl" rotWithShape="0">
                  <a:srgbClr val="000000">
                    <a:alpha val="43000"/>
                  </a:srgbClr>
                </a:outerShdw>
              </a:effectLst>
              <a:latin typeface="Helvetica"/>
              <a:cs typeface="Helvetica"/>
            </a:endParaRPr>
          </a:p>
        </p:txBody>
      </p:sp>
      <p:pic>
        <p:nvPicPr>
          <p:cNvPr id="4" name="Picture 3" descr="title.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527405" y="6182361"/>
            <a:ext cx="1489595" cy="532764"/>
          </a:xfrm>
          <a:prstGeom prst="rect">
            <a:avLst/>
          </a:prstGeom>
        </p:spPr>
      </p:pic>
      <p:pic>
        <p:nvPicPr>
          <p:cNvPr id="7" name="Picture 6" descr="13.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5260927" y="1491032"/>
            <a:ext cx="3883073" cy="3883073"/>
          </a:xfrm>
          <a:prstGeom prst="rect">
            <a:avLst/>
          </a:prstGeom>
        </p:spPr>
      </p:pic>
      <p:sp>
        <p:nvSpPr>
          <p:cNvPr id="8" name="TextBox 7"/>
          <p:cNvSpPr txBox="1"/>
          <p:nvPr/>
        </p:nvSpPr>
        <p:spPr>
          <a:xfrm>
            <a:off x="7007847" y="5374105"/>
            <a:ext cx="2096049" cy="246221"/>
          </a:xfrm>
          <a:prstGeom prst="rect">
            <a:avLst/>
          </a:prstGeom>
          <a:noFill/>
        </p:spPr>
        <p:txBody>
          <a:bodyPr wrap="square" rtlCol="0">
            <a:spAutoFit/>
          </a:bodyPr>
          <a:lstStyle/>
          <a:p>
            <a:pPr algn="r"/>
            <a:r>
              <a:rPr lang="en-US" sz="1000" dirty="0">
                <a:solidFill>
                  <a:srgbClr val="FFFFFF"/>
                </a:solidFill>
              </a:rPr>
              <a:t>Image Source: </a:t>
            </a:r>
            <a:r>
              <a:rPr lang="en-US" sz="1000" dirty="0" err="1">
                <a:solidFill>
                  <a:srgbClr val="FFFFFF"/>
                </a:solidFill>
              </a:rPr>
              <a:t>iStock</a:t>
            </a:r>
            <a:endParaRPr lang="en-US" sz="1000" dirty="0">
              <a:solidFill>
                <a:srgbClr val="FFFFFF"/>
              </a:solidFill>
            </a:endParaRPr>
          </a:p>
        </p:txBody>
      </p:sp>
    </p:spTree>
    <p:extLst>
      <p:ext uri="{BB962C8B-B14F-4D97-AF65-F5344CB8AC3E}">
        <p14:creationId xmlns:p14="http://schemas.microsoft.com/office/powerpoint/2010/main" val="41895792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a:solidFill>
                  <a:srgbClr val="FFFFFF"/>
                </a:solidFill>
                <a:effectLst>
                  <a:outerShdw blurRad="50800" dist="38100" dir="2700000" algn="tl" rotWithShape="0">
                    <a:srgbClr val="000000">
                      <a:alpha val="43000"/>
                    </a:srgbClr>
                  </a:outerShdw>
                </a:effectLst>
              </a:rPr>
              <a:t>MULTITASKING AND THE ATTENTION SPAN</a:t>
            </a:r>
            <a:endParaRPr lang="en-US" dirty="0">
              <a:solidFill>
                <a:srgbClr val="FFFFFF"/>
              </a:solidFill>
              <a:effectLst>
                <a:outerShdw blurRad="50800" dist="38100" dir="2700000" algn="tl" rotWithShape="0">
                  <a:srgbClr val="000000">
                    <a:alpha val="43000"/>
                  </a:srgbClr>
                </a:outerShdw>
              </a:effectLst>
            </a:endParaRPr>
          </a:p>
        </p:txBody>
      </p:sp>
      <p:sp>
        <p:nvSpPr>
          <p:cNvPr id="3" name="Content Placeholder 2"/>
          <p:cNvSpPr>
            <a:spLocks noGrp="1"/>
          </p:cNvSpPr>
          <p:nvPr>
            <p:ph idx="1"/>
          </p:nvPr>
        </p:nvSpPr>
        <p:spPr>
          <a:xfrm>
            <a:off x="876410" y="1731645"/>
            <a:ext cx="3775801" cy="4934164"/>
          </a:xfrm>
        </p:spPr>
        <p:txBody>
          <a:bodyPr>
            <a:normAutofit fontScale="92500" lnSpcReduction="10000"/>
          </a:bodyPr>
          <a:lstStyle/>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Because people can use the internet and digital media to move </a:t>
            </a:r>
            <a:r>
              <a:rPr lang="en-US" sz="1900" dirty="0" err="1">
                <a:solidFill>
                  <a:srgbClr val="FFFFFF"/>
                </a:solidFill>
                <a:effectLst>
                  <a:outerShdw blurRad="50800" dist="38100" dir="2700000" algn="tl" rotWithShape="0">
                    <a:srgbClr val="000000">
                      <a:alpha val="43000"/>
                    </a:srgbClr>
                  </a:outerShdw>
                </a:effectLst>
                <a:latin typeface="Helvetica"/>
                <a:cs typeface="Helvetica"/>
              </a:rPr>
              <a:t>fluidily</a:t>
            </a:r>
            <a:r>
              <a:rPr lang="en-US" sz="1900" dirty="0">
                <a:solidFill>
                  <a:srgbClr val="FFFFFF"/>
                </a:solidFill>
                <a:effectLst>
                  <a:outerShdw blurRad="50800" dist="38100" dir="2700000" algn="tl" rotWithShape="0">
                    <a:srgbClr val="000000">
                      <a:alpha val="43000"/>
                    </a:srgbClr>
                  </a:outerShdw>
                </a:effectLst>
                <a:latin typeface="Helvetica"/>
                <a:cs typeface="Helvetica"/>
              </a:rPr>
              <a:t> from place to place and from screen to screen, they can find that directing their attention to any one topic and having it remain there is a challenge. </a:t>
            </a:r>
          </a:p>
          <a:p>
            <a:pPr marL="0" indent="0">
              <a:lnSpc>
                <a:spcPct val="120000"/>
              </a:lnSpc>
              <a:buNone/>
            </a:pPr>
            <a:endParaRPr lang="en-US" sz="19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They may feel easily distracted, their minds jumping from thing to thing. It may be becoming difficult for individuals to focus on one specific thing for an extended time, challenging the modern attention span.</a:t>
            </a:r>
          </a:p>
        </p:txBody>
      </p:sp>
      <p:pic>
        <p:nvPicPr>
          <p:cNvPr id="4" name="Picture 3" descr="title.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527405" y="6182361"/>
            <a:ext cx="1489595" cy="532764"/>
          </a:xfrm>
          <a:prstGeom prst="rect">
            <a:avLst/>
          </a:prstGeom>
        </p:spPr>
      </p:pic>
      <p:pic>
        <p:nvPicPr>
          <p:cNvPr id="6" name="Picture 5" descr="15.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267569" y="1417638"/>
            <a:ext cx="5138613" cy="3406166"/>
          </a:xfrm>
          <a:prstGeom prst="rect">
            <a:avLst/>
          </a:prstGeom>
        </p:spPr>
      </p:pic>
      <p:sp>
        <p:nvSpPr>
          <p:cNvPr id="7" name="TextBox 6"/>
          <p:cNvSpPr txBox="1"/>
          <p:nvPr/>
        </p:nvSpPr>
        <p:spPr>
          <a:xfrm>
            <a:off x="6327040" y="4811198"/>
            <a:ext cx="2096049" cy="246221"/>
          </a:xfrm>
          <a:prstGeom prst="rect">
            <a:avLst/>
          </a:prstGeom>
          <a:noFill/>
        </p:spPr>
        <p:txBody>
          <a:bodyPr wrap="square" rtlCol="0">
            <a:spAutoFit/>
          </a:bodyPr>
          <a:lstStyle/>
          <a:p>
            <a:r>
              <a:rPr lang="en-US" sz="1000" dirty="0">
                <a:solidFill>
                  <a:srgbClr val="FFFFFF"/>
                </a:solidFill>
              </a:rPr>
              <a:t>Image Source: </a:t>
            </a:r>
            <a:r>
              <a:rPr lang="en-US" sz="1000" dirty="0" err="1">
                <a:solidFill>
                  <a:srgbClr val="FFFFFF"/>
                </a:solidFill>
              </a:rPr>
              <a:t>Freepik</a:t>
            </a:r>
            <a:endParaRPr lang="en-US" sz="1000" dirty="0">
              <a:solidFill>
                <a:srgbClr val="FFFFFF"/>
              </a:solidFill>
            </a:endParaRPr>
          </a:p>
        </p:txBody>
      </p:sp>
    </p:spTree>
    <p:extLst>
      <p:ext uri="{BB962C8B-B14F-4D97-AF65-F5344CB8AC3E}">
        <p14:creationId xmlns:p14="http://schemas.microsoft.com/office/powerpoint/2010/main" val="24032763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a:solidFill>
                  <a:srgbClr val="FFFFFF"/>
                </a:solidFill>
                <a:effectLst>
                  <a:outerShdw blurRad="50800" dist="38100" dir="2700000" algn="tl" rotWithShape="0">
                    <a:srgbClr val="000000">
                      <a:alpha val="43000"/>
                    </a:srgbClr>
                  </a:outerShdw>
                </a:effectLst>
              </a:rPr>
              <a:t>MULTITASKING AND THE ATTENTION SPAN</a:t>
            </a:r>
            <a:endParaRPr lang="en-US" dirty="0">
              <a:effectLst>
                <a:outerShdw blurRad="50800" dist="38100" dir="2700000" algn="tl" rotWithShape="0">
                  <a:srgbClr val="000000">
                    <a:alpha val="43000"/>
                  </a:srgbClr>
                </a:outerShdw>
              </a:effectLst>
            </a:endParaRPr>
          </a:p>
        </p:txBody>
      </p:sp>
      <p:sp>
        <p:nvSpPr>
          <p:cNvPr id="3" name="Content Placeholder 2"/>
          <p:cNvSpPr>
            <a:spLocks noGrp="1"/>
          </p:cNvSpPr>
          <p:nvPr>
            <p:ph idx="1"/>
          </p:nvPr>
        </p:nvSpPr>
        <p:spPr>
          <a:xfrm>
            <a:off x="876408" y="1659193"/>
            <a:ext cx="4484631" cy="5055931"/>
          </a:xfrm>
        </p:spPr>
        <p:txBody>
          <a:bodyPr>
            <a:normAutofit fontScale="85000" lnSpcReduction="20000"/>
          </a:bodyPr>
          <a:lstStyle/>
          <a:p>
            <a:pPr marL="0" indent="0">
              <a:lnSpc>
                <a:spcPct val="120000"/>
              </a:lnSpc>
              <a:buNone/>
            </a:pPr>
            <a:r>
              <a:rPr lang="en-US" sz="1900" i="1" dirty="0">
                <a:solidFill>
                  <a:srgbClr val="FFFFFF"/>
                </a:solidFill>
                <a:effectLst>
                  <a:outerShdw blurRad="50800" dist="38100" dir="2700000" algn="tl" rotWithShape="0">
                    <a:srgbClr val="000000">
                      <a:alpha val="43000"/>
                    </a:srgbClr>
                  </a:outerShdw>
                </a:effectLst>
                <a:latin typeface="Helvetica"/>
                <a:cs typeface="Helvetica"/>
              </a:rPr>
              <a:t>Multitasking</a:t>
            </a:r>
            <a:r>
              <a:rPr lang="en-US" sz="1900" dirty="0">
                <a:solidFill>
                  <a:srgbClr val="FFFFFF"/>
                </a:solidFill>
                <a:effectLst>
                  <a:outerShdw blurRad="50800" dist="38100" dir="2700000" algn="tl" rotWithShape="0">
                    <a:srgbClr val="000000">
                      <a:alpha val="43000"/>
                    </a:srgbClr>
                  </a:outerShdw>
                </a:effectLst>
                <a:latin typeface="Helvetica"/>
                <a:cs typeface="Helvetica"/>
              </a:rPr>
              <a:t> is a somewhat misleading term. It is not really possible to do several complex cognitive tasks simultaneously. More often, people move back and forth from task to task, switching as rapidly as they can or need to. </a:t>
            </a:r>
          </a:p>
          <a:p>
            <a:pPr marL="0" indent="0">
              <a:lnSpc>
                <a:spcPct val="120000"/>
              </a:lnSpc>
              <a:buNone/>
            </a:pPr>
            <a:endParaRPr lang="en-US" sz="19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Some people are better than others at doing this and can maintain focus on different tasks fairly well without their concentration suffering substantially, while others are not able to do so. </a:t>
            </a:r>
          </a:p>
          <a:p>
            <a:pPr marL="0" indent="0">
              <a:lnSpc>
                <a:spcPct val="120000"/>
              </a:lnSpc>
              <a:buNone/>
            </a:pPr>
            <a:endParaRPr lang="en-US" sz="19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Most of us can not and suffer greatly when we try too hard and too often to multitask. In general, people who attempt to multitask regularly and chronically suffer cognitive and behavioral deficits. They have difficulty recalling information and are slower at processing information</a:t>
            </a:r>
          </a:p>
        </p:txBody>
      </p:sp>
      <p:pic>
        <p:nvPicPr>
          <p:cNvPr id="4" name="Picture 3" descr="title.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527405" y="6182361"/>
            <a:ext cx="1489595" cy="532764"/>
          </a:xfrm>
          <a:prstGeom prst="rect">
            <a:avLst/>
          </a:prstGeom>
        </p:spPr>
      </p:pic>
      <p:pic>
        <p:nvPicPr>
          <p:cNvPr id="6" name="Picture 5"/>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5692941" y="1417638"/>
            <a:ext cx="2950371" cy="3371854"/>
          </a:xfrm>
          <a:prstGeom prst="rect">
            <a:avLst/>
          </a:prstGeom>
        </p:spPr>
      </p:pic>
      <p:sp>
        <p:nvSpPr>
          <p:cNvPr id="7" name="TextBox 6"/>
          <p:cNvSpPr txBox="1"/>
          <p:nvPr/>
        </p:nvSpPr>
        <p:spPr>
          <a:xfrm rot="10800000" flipV="1">
            <a:off x="6179573" y="5290418"/>
            <a:ext cx="2330245" cy="246221"/>
          </a:xfrm>
          <a:prstGeom prst="rect">
            <a:avLst/>
          </a:prstGeom>
          <a:noFill/>
        </p:spPr>
        <p:txBody>
          <a:bodyPr wrap="square" rtlCol="0">
            <a:spAutoFit/>
          </a:bodyPr>
          <a:lstStyle/>
          <a:p>
            <a:pPr algn="r"/>
            <a:r>
              <a:rPr lang="en-US" sz="1000" dirty="0">
                <a:solidFill>
                  <a:srgbClr val="FFFFFF"/>
                </a:solidFill>
              </a:rPr>
              <a:t>Image Source:  c-marketing.edu</a:t>
            </a:r>
          </a:p>
        </p:txBody>
      </p:sp>
    </p:spTree>
    <p:extLst>
      <p:ext uri="{BB962C8B-B14F-4D97-AF65-F5344CB8AC3E}">
        <p14:creationId xmlns:p14="http://schemas.microsoft.com/office/powerpoint/2010/main" val="7353098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a:solidFill>
                  <a:srgbClr val="FFFFFF"/>
                </a:solidFill>
                <a:effectLst>
                  <a:outerShdw blurRad="50800" dist="38100" dir="2700000" algn="tl" rotWithShape="0">
                    <a:srgbClr val="000000">
                      <a:alpha val="43000"/>
                    </a:srgbClr>
                  </a:outerShdw>
                </a:effectLst>
              </a:rPr>
              <a:t>STRESS, INFORMATION OVERLOAD, AND FOMO</a:t>
            </a:r>
            <a:endParaRPr lang="en-US" dirty="0">
              <a:solidFill>
                <a:srgbClr val="FFFFFF"/>
              </a:solidFill>
              <a:effectLst>
                <a:outerShdw blurRad="50800" dist="38100" dir="2700000" algn="tl" rotWithShape="0">
                  <a:srgbClr val="000000">
                    <a:alpha val="43000"/>
                  </a:srgbClr>
                </a:outerShdw>
              </a:effectLst>
            </a:endParaRPr>
          </a:p>
        </p:txBody>
      </p:sp>
      <p:sp>
        <p:nvSpPr>
          <p:cNvPr id="3" name="Content Placeholder 2"/>
          <p:cNvSpPr>
            <a:spLocks noGrp="1"/>
          </p:cNvSpPr>
          <p:nvPr>
            <p:ph idx="1"/>
          </p:nvPr>
        </p:nvSpPr>
        <p:spPr>
          <a:xfrm>
            <a:off x="702383" y="1818783"/>
            <a:ext cx="3414319" cy="4525963"/>
          </a:xfrm>
        </p:spPr>
        <p:txBody>
          <a:bodyPr>
            <a:normAutofit fontScale="92500" lnSpcReduction="20000"/>
          </a:bodyPr>
          <a:lstStyle/>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Keeping up with a flood of stimuli and information can be challenging and burdensome. </a:t>
            </a:r>
          </a:p>
          <a:p>
            <a:pPr marL="0" indent="0">
              <a:lnSpc>
                <a:spcPct val="120000"/>
              </a:lnSpc>
              <a:buNone/>
            </a:pPr>
            <a:endParaRPr lang="en-US" sz="19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Tasks may start to snowball; people can feel that they need to work and/or be digitally connected day and night, lest they fall behind the curve. </a:t>
            </a:r>
          </a:p>
          <a:p>
            <a:pPr marL="0" indent="0">
              <a:lnSpc>
                <a:spcPct val="120000"/>
              </a:lnSpc>
              <a:buNone/>
            </a:pPr>
            <a:endParaRPr lang="en-US" sz="19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But using social media to keep track of how family and friends are doing and to feel closer to them can also relieve stress.</a:t>
            </a:r>
          </a:p>
        </p:txBody>
      </p:sp>
      <p:pic>
        <p:nvPicPr>
          <p:cNvPr id="4" name="Picture 3" descr="title.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527405" y="6182361"/>
            <a:ext cx="1489595" cy="532764"/>
          </a:xfrm>
          <a:prstGeom prst="rect">
            <a:avLst/>
          </a:prstGeom>
        </p:spPr>
      </p:pic>
      <p:pic>
        <p:nvPicPr>
          <p:cNvPr id="6" name="Picture 5" descr="19.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892640" y="1164736"/>
            <a:ext cx="3794160" cy="4630820"/>
          </a:xfrm>
          <a:prstGeom prst="rect">
            <a:avLst/>
          </a:prstGeom>
        </p:spPr>
      </p:pic>
      <p:sp>
        <p:nvSpPr>
          <p:cNvPr id="7" name="TextBox 6"/>
          <p:cNvSpPr txBox="1"/>
          <p:nvPr/>
        </p:nvSpPr>
        <p:spPr>
          <a:xfrm>
            <a:off x="6944897" y="5138972"/>
            <a:ext cx="1671053" cy="246221"/>
          </a:xfrm>
          <a:prstGeom prst="rect">
            <a:avLst/>
          </a:prstGeom>
          <a:noFill/>
        </p:spPr>
        <p:txBody>
          <a:bodyPr wrap="square" rtlCol="0">
            <a:spAutoFit/>
          </a:bodyPr>
          <a:lstStyle/>
          <a:p>
            <a:pPr algn="r"/>
            <a:r>
              <a:rPr lang="en-US" sz="1000" dirty="0">
                <a:solidFill>
                  <a:srgbClr val="FFFFFF"/>
                </a:solidFill>
              </a:rPr>
              <a:t>Image Source: </a:t>
            </a:r>
            <a:r>
              <a:rPr lang="en-US" sz="1000" dirty="0" err="1">
                <a:solidFill>
                  <a:srgbClr val="FFFFFF"/>
                </a:solidFill>
              </a:rPr>
              <a:t>Okclipart.com</a:t>
            </a:r>
            <a:endParaRPr lang="en-US" sz="1000" dirty="0">
              <a:solidFill>
                <a:srgbClr val="FFFFFF"/>
              </a:solidFill>
            </a:endParaRPr>
          </a:p>
        </p:txBody>
      </p:sp>
    </p:spTree>
    <p:extLst>
      <p:ext uri="{BB962C8B-B14F-4D97-AF65-F5344CB8AC3E}">
        <p14:creationId xmlns:p14="http://schemas.microsoft.com/office/powerpoint/2010/main" val="41729091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a:solidFill>
                  <a:srgbClr val="FFFFFF"/>
                </a:solidFill>
                <a:effectLst>
                  <a:outerShdw blurRad="50800" dist="38100" dir="2700000" algn="tl" rotWithShape="0">
                    <a:srgbClr val="000000">
                      <a:alpha val="43000"/>
                    </a:srgbClr>
                  </a:outerShdw>
                </a:effectLst>
              </a:rPr>
              <a:t>STRESS, INFORMATION OVERLOAD, AND FOMO</a:t>
            </a:r>
            <a:endParaRPr lang="en-US" dirty="0">
              <a:solidFill>
                <a:srgbClr val="FFFFFF"/>
              </a:solidFill>
              <a:effectLst>
                <a:outerShdw blurRad="50800" dist="38100" dir="2700000" algn="tl" rotWithShape="0">
                  <a:srgbClr val="000000">
                    <a:alpha val="43000"/>
                  </a:srgbClr>
                </a:outerShdw>
              </a:effectLst>
            </a:endParaRPr>
          </a:p>
        </p:txBody>
      </p:sp>
      <p:sp>
        <p:nvSpPr>
          <p:cNvPr id="3" name="Content Placeholder 2"/>
          <p:cNvSpPr>
            <a:spLocks noGrp="1"/>
          </p:cNvSpPr>
          <p:nvPr>
            <p:ph idx="1"/>
          </p:nvPr>
        </p:nvSpPr>
        <p:spPr>
          <a:xfrm>
            <a:off x="457200" y="1706031"/>
            <a:ext cx="4625439" cy="1865448"/>
          </a:xfrm>
        </p:spPr>
        <p:txBody>
          <a:bodyPr>
            <a:noAutofit/>
          </a:bodyPr>
          <a:lstStyle/>
          <a:p>
            <a:pPr marL="0" indent="0">
              <a:lnSpc>
                <a:spcPct val="120000"/>
              </a:lnSpc>
              <a:buNone/>
            </a:pPr>
            <a:r>
              <a:rPr lang="en-US" sz="1800" dirty="0">
                <a:solidFill>
                  <a:srgbClr val="FFFFFF"/>
                </a:solidFill>
                <a:effectLst>
                  <a:outerShdw blurRad="50800" dist="38100" dir="2700000" algn="tl" rotWithShape="0">
                    <a:srgbClr val="000000">
                      <a:alpha val="43000"/>
                    </a:srgbClr>
                  </a:outerShdw>
                </a:effectLst>
                <a:latin typeface="Helvetica"/>
                <a:cs typeface="Helvetica"/>
              </a:rPr>
              <a:t>There is much talk about FOMO, which is the “fear of missing out”. However, </a:t>
            </a:r>
            <a:r>
              <a:rPr lang="en-US" sz="1800" dirty="0" smtClean="0">
                <a:solidFill>
                  <a:srgbClr val="FFFFFF"/>
                </a:solidFill>
                <a:effectLst>
                  <a:outerShdw blurRad="50800" dist="38100" dir="2700000" algn="tl" rotWithShape="0">
                    <a:srgbClr val="000000">
                      <a:alpha val="43000"/>
                    </a:srgbClr>
                  </a:outerShdw>
                </a:effectLst>
                <a:latin typeface="Helvetica"/>
                <a:cs typeface="Helvetica"/>
              </a:rPr>
              <a:t>some</a:t>
            </a:r>
            <a:r>
              <a:rPr lang="en-US" sz="1800" dirty="0" smtClean="0">
                <a:solidFill>
                  <a:srgbClr val="FFFFFF"/>
                </a:solidFill>
                <a:effectLst>
                  <a:outerShdw blurRad="50800" dist="38100" dir="2700000" algn="tl" rotWithShape="0">
                    <a:srgbClr val="000000">
                      <a:alpha val="43000"/>
                    </a:srgbClr>
                  </a:outerShdw>
                </a:effectLst>
                <a:latin typeface="Helvetica"/>
                <a:cs typeface="Helvetica"/>
              </a:rPr>
              <a:t> </a:t>
            </a:r>
            <a:r>
              <a:rPr lang="en-US" sz="1800" dirty="0">
                <a:solidFill>
                  <a:srgbClr val="FFFFFF"/>
                </a:solidFill>
                <a:effectLst>
                  <a:outerShdw blurRad="50800" dist="38100" dir="2700000" algn="tl" rotWithShape="0">
                    <a:srgbClr val="000000">
                      <a:alpha val="43000"/>
                    </a:srgbClr>
                  </a:outerShdw>
                </a:effectLst>
                <a:latin typeface="Helvetica"/>
                <a:cs typeface="Helvetica"/>
              </a:rPr>
              <a:t>social media users do not find FOMO particularly stressful. </a:t>
            </a:r>
            <a:r>
              <a:rPr lang="en-US" sz="1800" dirty="0" smtClean="0">
                <a:solidFill>
                  <a:srgbClr val="FFFFFF"/>
                </a:solidFill>
                <a:effectLst>
                  <a:outerShdw blurRad="50800" dist="38100" dir="2700000" algn="tl" rotWithShape="0">
                    <a:srgbClr val="000000">
                      <a:alpha val="43000"/>
                    </a:srgbClr>
                  </a:outerShdw>
                </a:effectLst>
                <a:latin typeface="Helvetica"/>
                <a:cs typeface="Helvetica"/>
              </a:rPr>
              <a:t>As always, it’s </a:t>
            </a:r>
            <a:r>
              <a:rPr lang="en-US" sz="1800" dirty="0" smtClean="0">
                <a:solidFill>
                  <a:srgbClr val="FFFFFF"/>
                </a:solidFill>
                <a:effectLst>
                  <a:outerShdw blurRad="50800" dist="38100" dir="2700000" algn="tl" rotWithShape="0">
                    <a:srgbClr val="000000">
                      <a:alpha val="43000"/>
                    </a:srgbClr>
                  </a:outerShdw>
                </a:effectLst>
                <a:latin typeface="Helvetica"/>
                <a:cs typeface="Helvetica"/>
              </a:rPr>
              <a:t>how </a:t>
            </a:r>
            <a:r>
              <a:rPr lang="en-US" sz="1800" dirty="0">
                <a:solidFill>
                  <a:srgbClr val="FFFFFF"/>
                </a:solidFill>
                <a:effectLst>
                  <a:outerShdw blurRad="50800" dist="38100" dir="2700000" algn="tl" rotWithShape="0">
                    <a:srgbClr val="000000">
                      <a:alpha val="43000"/>
                    </a:srgbClr>
                  </a:outerShdw>
                </a:effectLst>
                <a:latin typeface="Helvetica"/>
                <a:cs typeface="Helvetica"/>
              </a:rPr>
              <a:t>one uses the technology that causes </a:t>
            </a:r>
            <a:r>
              <a:rPr lang="en-US" sz="1800" dirty="0" smtClean="0">
                <a:solidFill>
                  <a:srgbClr val="FFFFFF"/>
                </a:solidFill>
                <a:effectLst>
                  <a:outerShdw blurRad="50800" dist="38100" dir="2700000" algn="tl" rotWithShape="0">
                    <a:srgbClr val="000000">
                      <a:alpha val="43000"/>
                    </a:srgbClr>
                  </a:outerShdw>
                </a:effectLst>
                <a:latin typeface="Helvetica"/>
                <a:cs typeface="Helvetica"/>
              </a:rPr>
              <a:t>an</a:t>
            </a:r>
            <a:r>
              <a:rPr lang="en-US" sz="1800" dirty="0" smtClean="0">
                <a:solidFill>
                  <a:srgbClr val="FFFFFF"/>
                </a:solidFill>
                <a:effectLst>
                  <a:outerShdw blurRad="50800" dist="38100" dir="2700000" algn="tl" rotWithShape="0">
                    <a:srgbClr val="000000">
                      <a:alpha val="43000"/>
                    </a:srgbClr>
                  </a:outerShdw>
                </a:effectLst>
                <a:latin typeface="Helvetica"/>
                <a:cs typeface="Helvetica"/>
              </a:rPr>
              <a:t> outcome.</a:t>
            </a:r>
            <a:endParaRPr lang="en-US" sz="1800" dirty="0">
              <a:solidFill>
                <a:srgbClr val="FFFFFF"/>
              </a:solidFill>
              <a:effectLst>
                <a:outerShdw blurRad="50800" dist="38100" dir="2700000" algn="tl" rotWithShape="0">
                  <a:srgbClr val="000000">
                    <a:alpha val="43000"/>
                  </a:srgbClr>
                </a:outerShdw>
              </a:effectLst>
              <a:latin typeface="Helvetica"/>
              <a:cs typeface="Helvetica"/>
            </a:endParaRPr>
          </a:p>
        </p:txBody>
      </p:sp>
      <p:pic>
        <p:nvPicPr>
          <p:cNvPr id="4" name="Picture 3" descr="title.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527405" y="6182361"/>
            <a:ext cx="1489595" cy="532764"/>
          </a:xfrm>
          <a:prstGeom prst="rect">
            <a:avLst/>
          </a:prstGeom>
        </p:spPr>
      </p:pic>
      <p:sp>
        <p:nvSpPr>
          <p:cNvPr id="7" name="TextBox 6"/>
          <p:cNvSpPr txBox="1"/>
          <p:nvPr/>
        </p:nvSpPr>
        <p:spPr>
          <a:xfrm>
            <a:off x="4686996" y="6598469"/>
            <a:ext cx="1671053" cy="246221"/>
          </a:xfrm>
          <a:prstGeom prst="rect">
            <a:avLst/>
          </a:prstGeom>
          <a:noFill/>
        </p:spPr>
        <p:txBody>
          <a:bodyPr wrap="square" rtlCol="0">
            <a:spAutoFit/>
          </a:bodyPr>
          <a:lstStyle/>
          <a:p>
            <a:pPr algn="r"/>
            <a:r>
              <a:rPr lang="en-US" sz="1000" dirty="0">
                <a:solidFill>
                  <a:srgbClr val="FFFFFF"/>
                </a:solidFill>
              </a:rPr>
              <a:t>Image Source: </a:t>
            </a:r>
            <a:r>
              <a:rPr lang="en-US" sz="1000" dirty="0" err="1">
                <a:solidFill>
                  <a:srgbClr val="FFFFFF"/>
                </a:solidFill>
              </a:rPr>
              <a:t>CleverTap</a:t>
            </a:r>
            <a:endParaRPr lang="en-US" sz="1000" dirty="0">
              <a:solidFill>
                <a:srgbClr val="FFFFFF"/>
              </a:solidFill>
            </a:endParaRPr>
          </a:p>
        </p:txBody>
      </p:sp>
      <p:pic>
        <p:nvPicPr>
          <p:cNvPr id="5" name="Picture 4">
            <a:extLst>
              <a:ext uri="{FF2B5EF4-FFF2-40B4-BE49-F238E27FC236}">
                <a16:creationId xmlns:a16="http://schemas.microsoft.com/office/drawing/2014/main" id="{3E00677C-244A-2C44-8A4C-90F67031E775}"/>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10000" b="94535" l="22461" r="84717">
                        <a14:foregroundMark x1="26563" y1="57907" x2="26563" y2="57907"/>
                        <a14:foregroundMark x1="23633" y1="87093" x2="23633" y2="87093"/>
                        <a14:foregroundMark x1="29346" y1="94767" x2="29346" y2="94767"/>
                        <a14:foregroundMark x1="29346" y1="92209" x2="29346" y2="92209"/>
                        <a14:foregroundMark x1="25098" y1="39186" x2="25098" y2="39186"/>
                        <a14:foregroundMark x1="22900" y1="43488" x2="22900" y2="43488"/>
                        <a14:foregroundMark x1="23193" y1="42558" x2="23193" y2="42558"/>
                        <a14:foregroundMark x1="22461" y1="48953" x2="22461" y2="48953"/>
                        <a14:foregroundMark x1="56299" y1="35000" x2="56299" y2="35000"/>
                        <a14:foregroundMark x1="63818" y1="20116" x2="63818" y2="20116"/>
                        <a14:foregroundMark x1="54102" y1="54070" x2="54102" y2="54070"/>
                        <a14:foregroundMark x1="61768" y1="46395" x2="61768" y2="46395"/>
                        <a14:foregroundMark x1="63818" y1="47674" x2="63818" y2="47674"/>
                        <a14:foregroundMark x1="60449" y1="62093" x2="60449" y2="62093"/>
                        <a14:foregroundMark x1="66602" y1="59535" x2="66602" y2="59535"/>
                        <a14:foregroundMark x1="73242" y1="42558" x2="73242" y2="42558"/>
                        <a14:foregroundMark x1="73242" y1="42558" x2="73242" y2="42558"/>
                        <a14:foregroundMark x1="76172" y1="46860" x2="76172" y2="46860"/>
                        <a14:foregroundMark x1="75439" y1="43488" x2="75439" y2="43488"/>
                        <a14:foregroundMark x1="78125" y1="44302" x2="78125" y2="44302"/>
                        <a14:foregroundMark x1="77686" y1="25581" x2="77686" y2="25581"/>
                        <a14:foregroundMark x1="70605" y1="22209" x2="70605" y2="22209"/>
                        <a14:foregroundMark x1="67627" y1="37907" x2="67627" y2="37907"/>
                        <a14:foregroundMark x1="82813" y1="42209" x2="82813" y2="42209"/>
                        <a14:foregroundMark x1="84717" y1="42209" x2="84717" y2="42209"/>
                        <a14:foregroundMark x1="74561" y1="54070" x2="74561" y2="54070"/>
                        <a14:foregroundMark x1="84570" y1="27326" x2="84570" y2="27326"/>
                        <a14:foregroundMark x1="84570" y1="45930" x2="84570" y2="45930"/>
                      </a14:backgroundRemoval>
                    </a14:imgEffect>
                  </a14:imgLayer>
                </a14:imgProps>
              </a:ext>
            </a:extLst>
          </a:blip>
          <a:srcRect l="19650" r="3198"/>
          <a:stretch/>
        </p:blipFill>
        <p:spPr>
          <a:xfrm>
            <a:off x="-83127" y="3476478"/>
            <a:ext cx="8015844" cy="3381521"/>
          </a:xfrm>
          <a:prstGeom prst="rect">
            <a:avLst/>
          </a:prstGeom>
        </p:spPr>
      </p:pic>
      <p:sp>
        <p:nvSpPr>
          <p:cNvPr id="13" name="Content Placeholder 2">
            <a:extLst>
              <a:ext uri="{FF2B5EF4-FFF2-40B4-BE49-F238E27FC236}">
                <a16:creationId xmlns:a16="http://schemas.microsoft.com/office/drawing/2014/main" id="{0F2A562E-BE80-2448-A6AE-A953B659B3DE}"/>
              </a:ext>
            </a:extLst>
          </p:cNvPr>
          <p:cNvSpPr txBox="1">
            <a:spLocks/>
          </p:cNvSpPr>
          <p:nvPr/>
        </p:nvSpPr>
        <p:spPr>
          <a:xfrm>
            <a:off x="5182359" y="1727238"/>
            <a:ext cx="3504441" cy="1965986"/>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20000"/>
              </a:lnSpc>
              <a:buFont typeface="Arial"/>
              <a:buNone/>
            </a:pPr>
            <a:r>
              <a:rPr lang="en-US" sz="1800" dirty="0" smtClean="0">
                <a:solidFill>
                  <a:srgbClr val="FFFFFF"/>
                </a:solidFill>
                <a:effectLst>
                  <a:outerShdw blurRad="50800" dist="38100" dir="2700000" algn="tl" rotWithShape="0">
                    <a:srgbClr val="000000">
                      <a:alpha val="43000"/>
                    </a:srgbClr>
                  </a:outerShdw>
                </a:effectLst>
                <a:latin typeface="Helvetica"/>
                <a:cs typeface="Helvetica"/>
              </a:rPr>
              <a:t>Also, i</a:t>
            </a:r>
            <a:r>
              <a:rPr lang="en-US" sz="1800" dirty="0" smtClean="0">
                <a:solidFill>
                  <a:srgbClr val="FFFFFF"/>
                </a:solidFill>
                <a:effectLst>
                  <a:outerShdw blurRad="50800" dist="38100" dir="2700000" algn="tl" rotWithShape="0">
                    <a:srgbClr val="000000">
                      <a:alpha val="43000"/>
                    </a:srgbClr>
                  </a:outerShdw>
                </a:effectLst>
                <a:latin typeface="Helvetica"/>
                <a:cs typeface="Helvetica"/>
              </a:rPr>
              <a:t>nformation </a:t>
            </a:r>
            <a:r>
              <a:rPr lang="en-US" sz="1800" dirty="0">
                <a:solidFill>
                  <a:srgbClr val="FFFFFF"/>
                </a:solidFill>
                <a:effectLst>
                  <a:outerShdw blurRad="50800" dist="38100" dir="2700000" algn="tl" rotWithShape="0">
                    <a:srgbClr val="000000">
                      <a:alpha val="43000"/>
                    </a:srgbClr>
                  </a:outerShdw>
                </a:effectLst>
                <a:latin typeface="Helvetica"/>
                <a:cs typeface="Helvetica"/>
              </a:rPr>
              <a:t>overload, having </a:t>
            </a:r>
            <a:r>
              <a:rPr lang="en-US" sz="1800" dirty="0" smtClean="0">
                <a:solidFill>
                  <a:srgbClr val="FFFFFF"/>
                </a:solidFill>
                <a:effectLst>
                  <a:outerShdw blurRad="50800" dist="38100" dir="2700000" algn="tl" rotWithShape="0">
                    <a:srgbClr val="000000">
                      <a:alpha val="43000"/>
                    </a:srgbClr>
                  </a:outerShdw>
                </a:effectLst>
                <a:latin typeface="Helvetica"/>
                <a:cs typeface="Helvetica"/>
              </a:rPr>
              <a:t>too </a:t>
            </a:r>
            <a:r>
              <a:rPr lang="en-US" sz="1800" dirty="0">
                <a:solidFill>
                  <a:srgbClr val="FFFFFF"/>
                </a:solidFill>
                <a:effectLst>
                  <a:outerShdw blurRad="50800" dist="38100" dir="2700000" algn="tl" rotWithShape="0">
                    <a:srgbClr val="000000">
                      <a:alpha val="43000"/>
                    </a:srgbClr>
                  </a:outerShdw>
                </a:effectLst>
                <a:latin typeface="Helvetica"/>
                <a:cs typeface="Helvetica"/>
              </a:rPr>
              <a:t>much information at our </a:t>
            </a:r>
            <a:r>
              <a:rPr lang="en-US" sz="1800" dirty="0" smtClean="0">
                <a:solidFill>
                  <a:srgbClr val="FFFFFF"/>
                </a:solidFill>
                <a:effectLst>
                  <a:outerShdw blurRad="50800" dist="38100" dir="2700000" algn="tl" rotWithShape="0">
                    <a:srgbClr val="000000">
                      <a:alpha val="43000"/>
                    </a:srgbClr>
                  </a:outerShdw>
                </a:effectLst>
                <a:latin typeface="Helvetica"/>
                <a:cs typeface="Helvetica"/>
              </a:rPr>
              <a:t>fingertips, </a:t>
            </a:r>
            <a:r>
              <a:rPr lang="en-US" sz="1800" dirty="0">
                <a:solidFill>
                  <a:srgbClr val="FFFFFF"/>
                </a:solidFill>
                <a:effectLst>
                  <a:outerShdw blurRad="50800" dist="38100" dir="2700000" algn="tl" rotWithShape="0">
                    <a:srgbClr val="000000">
                      <a:alpha val="43000"/>
                    </a:srgbClr>
                  </a:outerShdw>
                </a:effectLst>
                <a:latin typeface="Helvetica"/>
                <a:cs typeface="Helvetica"/>
              </a:rPr>
              <a:t>as well as too many choices </a:t>
            </a:r>
            <a:r>
              <a:rPr lang="en-US" sz="1800" dirty="0" smtClean="0">
                <a:solidFill>
                  <a:srgbClr val="FFFFFF"/>
                </a:solidFill>
                <a:effectLst>
                  <a:outerShdw blurRad="50800" dist="38100" dir="2700000" algn="tl" rotWithShape="0">
                    <a:srgbClr val="000000">
                      <a:alpha val="43000"/>
                    </a:srgbClr>
                  </a:outerShdw>
                </a:effectLst>
                <a:latin typeface="Helvetica"/>
                <a:cs typeface="Helvetica"/>
              </a:rPr>
              <a:t>available in general</a:t>
            </a:r>
            <a:r>
              <a:rPr lang="en-US" sz="1800" dirty="0" smtClean="0">
                <a:solidFill>
                  <a:srgbClr val="FFFFFF"/>
                </a:solidFill>
                <a:effectLst>
                  <a:outerShdw blurRad="50800" dist="38100" dir="2700000" algn="tl" rotWithShape="0">
                    <a:srgbClr val="000000">
                      <a:alpha val="43000"/>
                    </a:srgbClr>
                  </a:outerShdw>
                </a:effectLst>
                <a:latin typeface="Helvetica"/>
                <a:cs typeface="Helvetica"/>
              </a:rPr>
              <a:t> </a:t>
            </a:r>
            <a:r>
              <a:rPr lang="en-US" sz="1800" dirty="0">
                <a:solidFill>
                  <a:srgbClr val="FFFFFF"/>
                </a:solidFill>
                <a:effectLst>
                  <a:outerShdw blurRad="50800" dist="38100" dir="2700000" algn="tl" rotWithShape="0">
                    <a:srgbClr val="000000">
                      <a:alpha val="43000"/>
                    </a:srgbClr>
                  </a:outerShdw>
                </a:effectLst>
                <a:latin typeface="Helvetica"/>
                <a:cs typeface="Helvetica"/>
              </a:rPr>
              <a:t>can be overwhelming</a:t>
            </a:r>
            <a:r>
              <a:rPr lang="en-US" sz="1800" dirty="0" smtClean="0">
                <a:solidFill>
                  <a:srgbClr val="FFFFFF"/>
                </a:solidFill>
                <a:effectLst>
                  <a:outerShdw blurRad="50800" dist="38100" dir="2700000" algn="tl" rotWithShape="0">
                    <a:srgbClr val="000000">
                      <a:alpha val="43000"/>
                    </a:srgbClr>
                  </a:outerShdw>
                </a:effectLst>
                <a:latin typeface="Helvetica"/>
                <a:cs typeface="Helvetica"/>
              </a:rPr>
              <a:t>.</a:t>
            </a:r>
            <a:endParaRPr lang="en-US" sz="1800" dirty="0">
              <a:solidFill>
                <a:srgbClr val="FFFFFF"/>
              </a:solidFill>
              <a:effectLst>
                <a:outerShdw blurRad="50800" dist="38100" dir="2700000" algn="tl" rotWithShape="0">
                  <a:srgbClr val="000000">
                    <a:alpha val="43000"/>
                  </a:srgbClr>
                </a:outerShdw>
              </a:effectLst>
              <a:latin typeface="Helvetica"/>
              <a:cs typeface="Helvetica"/>
            </a:endParaRPr>
          </a:p>
        </p:txBody>
      </p:sp>
    </p:spTree>
    <p:extLst>
      <p:ext uri="{BB962C8B-B14F-4D97-AF65-F5344CB8AC3E}">
        <p14:creationId xmlns:p14="http://schemas.microsoft.com/office/powerpoint/2010/main" val="24403221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b="1" dirty="0">
                <a:solidFill>
                  <a:srgbClr val="FFFFFF"/>
                </a:solidFill>
                <a:effectLst>
                  <a:outerShdw blurRad="50800" dist="38100" dir="2700000" algn="tl" rotWithShape="0">
                    <a:srgbClr val="000000">
                      <a:alpha val="43000"/>
                    </a:srgbClr>
                  </a:outerShdw>
                </a:effectLst>
              </a:rPr>
              <a:t>EMERGENCIES</a:t>
            </a:r>
            <a:endParaRPr lang="en-US" dirty="0">
              <a:solidFill>
                <a:srgbClr val="FFFFFF"/>
              </a:solidFill>
              <a:effectLst>
                <a:outerShdw blurRad="50800" dist="38100" dir="2700000" algn="tl" rotWithShape="0">
                  <a:srgbClr val="000000">
                    <a:alpha val="43000"/>
                  </a:srgbClr>
                </a:outerShdw>
              </a:effectLst>
            </a:endParaRPr>
          </a:p>
        </p:txBody>
      </p:sp>
      <p:sp>
        <p:nvSpPr>
          <p:cNvPr id="3" name="Content Placeholder 2"/>
          <p:cNvSpPr>
            <a:spLocks noGrp="1"/>
          </p:cNvSpPr>
          <p:nvPr>
            <p:ph idx="1"/>
          </p:nvPr>
        </p:nvSpPr>
        <p:spPr>
          <a:xfrm>
            <a:off x="901070" y="1767359"/>
            <a:ext cx="3623925" cy="4525963"/>
          </a:xfrm>
        </p:spPr>
        <p:txBody>
          <a:bodyPr>
            <a:normAutofit/>
          </a:bodyPr>
          <a:lstStyle/>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With mobile phones at the ready, people can now take care of one another and reach out to one another more easily in emergencies. </a:t>
            </a:r>
          </a:p>
          <a:p>
            <a:pPr marL="0" indent="0">
              <a:lnSpc>
                <a:spcPct val="120000"/>
              </a:lnSpc>
              <a:buNone/>
            </a:pPr>
            <a:endParaRPr lang="en-US" sz="19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Many people report needing or wanting to have a cell phone nearby at all times because they feel safer and more comfortable in the event that an emergency might occur.</a:t>
            </a:r>
          </a:p>
        </p:txBody>
      </p:sp>
      <p:pic>
        <p:nvPicPr>
          <p:cNvPr id="4" name="Picture 3" descr="title.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527405" y="6182361"/>
            <a:ext cx="1489595" cy="532764"/>
          </a:xfrm>
          <a:prstGeom prst="rect">
            <a:avLst/>
          </a:prstGeom>
        </p:spPr>
      </p:pic>
      <p:pic>
        <p:nvPicPr>
          <p:cNvPr id="7" name="Picture 6"/>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715836" y="1398831"/>
            <a:ext cx="3970964" cy="3970964"/>
          </a:xfrm>
          <a:prstGeom prst="rect">
            <a:avLst/>
          </a:prstGeom>
        </p:spPr>
      </p:pic>
      <p:sp>
        <p:nvSpPr>
          <p:cNvPr id="9" name="TextBox 8"/>
          <p:cNvSpPr txBox="1"/>
          <p:nvPr/>
        </p:nvSpPr>
        <p:spPr>
          <a:xfrm>
            <a:off x="6442745" y="5461949"/>
            <a:ext cx="1986880" cy="246221"/>
          </a:xfrm>
          <a:prstGeom prst="rect">
            <a:avLst/>
          </a:prstGeom>
          <a:noFill/>
        </p:spPr>
        <p:txBody>
          <a:bodyPr wrap="square" rtlCol="0">
            <a:spAutoFit/>
          </a:bodyPr>
          <a:lstStyle/>
          <a:p>
            <a:pPr algn="r"/>
            <a:r>
              <a:rPr lang="en-US" sz="1000" dirty="0">
                <a:solidFill>
                  <a:srgbClr val="FFFFFF"/>
                </a:solidFill>
              </a:rPr>
              <a:t>Image Source: pixabay.com</a:t>
            </a:r>
          </a:p>
        </p:txBody>
      </p:sp>
    </p:spTree>
    <p:extLst>
      <p:ext uri="{BB962C8B-B14F-4D97-AF65-F5344CB8AC3E}">
        <p14:creationId xmlns:p14="http://schemas.microsoft.com/office/powerpoint/2010/main" val="29756531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b="1" dirty="0">
                <a:solidFill>
                  <a:srgbClr val="FFFFFF"/>
                </a:solidFill>
                <a:effectLst>
                  <a:outerShdw blurRad="50800" dist="38100" dir="2700000" algn="tl" rotWithShape="0">
                    <a:srgbClr val="000000">
                      <a:alpha val="43000"/>
                    </a:srgbClr>
                  </a:outerShdw>
                </a:effectLst>
              </a:rPr>
              <a:t>DEPENDENCY AND ADDICTION</a:t>
            </a:r>
            <a:endParaRPr lang="en-US" dirty="0">
              <a:solidFill>
                <a:srgbClr val="FFFFFF"/>
              </a:solidFill>
              <a:effectLst>
                <a:outerShdw blurRad="50800" dist="38100" dir="2700000" algn="tl" rotWithShape="0">
                  <a:srgbClr val="000000">
                    <a:alpha val="43000"/>
                  </a:srgbClr>
                </a:outerShdw>
              </a:effectLst>
            </a:endParaRPr>
          </a:p>
        </p:txBody>
      </p:sp>
      <p:sp>
        <p:nvSpPr>
          <p:cNvPr id="3" name="Content Placeholder 2"/>
          <p:cNvSpPr>
            <a:spLocks noGrp="1"/>
          </p:cNvSpPr>
          <p:nvPr>
            <p:ph idx="1"/>
          </p:nvPr>
        </p:nvSpPr>
        <p:spPr>
          <a:xfrm>
            <a:off x="913398" y="1772805"/>
            <a:ext cx="4006145" cy="4525963"/>
          </a:xfrm>
        </p:spPr>
        <p:txBody>
          <a:bodyPr>
            <a:normAutofit fontScale="92500" lnSpcReduction="10000"/>
          </a:bodyPr>
          <a:lstStyle/>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There is real concern over whether too-frequent use of the internet, digital media, and mobile devices like cell phones can create a dependency on or addiction to these technologies.</a:t>
            </a:r>
          </a:p>
          <a:p>
            <a:pPr marL="0" indent="0">
              <a:lnSpc>
                <a:spcPct val="120000"/>
              </a:lnSpc>
              <a:buNone/>
            </a:pPr>
            <a:endParaRPr lang="en-US" sz="19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Such problems include </a:t>
            </a:r>
          </a:p>
          <a:p>
            <a:pPr>
              <a:lnSpc>
                <a:spcPct val="120000"/>
              </a:lnSpc>
            </a:pPr>
            <a:r>
              <a:rPr lang="en-US" sz="1900" dirty="0">
                <a:solidFill>
                  <a:srgbClr val="FFFFFF"/>
                </a:solidFill>
                <a:effectLst>
                  <a:outerShdw blurRad="50800" dist="38100" dir="2700000" algn="tl" rotWithShape="0">
                    <a:srgbClr val="000000">
                      <a:alpha val="43000"/>
                    </a:srgbClr>
                  </a:outerShdw>
                </a:effectLst>
                <a:latin typeface="Helvetica"/>
                <a:cs typeface="Helvetica"/>
              </a:rPr>
              <a:t>the individual’s loss of control over internet use</a:t>
            </a:r>
          </a:p>
          <a:p>
            <a:pPr>
              <a:lnSpc>
                <a:spcPct val="120000"/>
              </a:lnSpc>
            </a:pPr>
            <a:r>
              <a:rPr lang="en-US" sz="1900" dirty="0">
                <a:solidFill>
                  <a:srgbClr val="FFFFFF"/>
                </a:solidFill>
                <a:effectLst>
                  <a:outerShdw blurRad="50800" dist="38100" dir="2700000" algn="tl" rotWithShape="0">
                    <a:srgbClr val="000000">
                      <a:alpha val="43000"/>
                    </a:srgbClr>
                  </a:outerShdw>
                </a:effectLst>
                <a:latin typeface="Helvetica"/>
                <a:cs typeface="Helvetica"/>
              </a:rPr>
              <a:t>psychological, social, or professional difficulties</a:t>
            </a:r>
          </a:p>
          <a:p>
            <a:pPr>
              <a:lnSpc>
                <a:spcPct val="120000"/>
              </a:lnSpc>
            </a:pPr>
            <a:r>
              <a:rPr lang="en-US" sz="1900" dirty="0">
                <a:solidFill>
                  <a:srgbClr val="FFFFFF"/>
                </a:solidFill>
                <a:effectLst>
                  <a:outerShdw blurRad="50800" dist="38100" dir="2700000" algn="tl" rotWithShape="0">
                    <a:srgbClr val="000000">
                      <a:alpha val="43000"/>
                    </a:srgbClr>
                  </a:outerShdw>
                </a:effectLst>
                <a:latin typeface="Helvetica"/>
                <a:cs typeface="Helvetica"/>
              </a:rPr>
              <a:t>preoccupation and cravings when not using the internet.</a:t>
            </a:r>
          </a:p>
        </p:txBody>
      </p:sp>
      <p:pic>
        <p:nvPicPr>
          <p:cNvPr id="4" name="Picture 3" descr="title.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527405" y="6182361"/>
            <a:ext cx="1489595" cy="532764"/>
          </a:xfrm>
          <a:prstGeom prst="rect">
            <a:avLst/>
          </a:prstGeom>
        </p:spPr>
      </p:pic>
      <p:pic>
        <p:nvPicPr>
          <p:cNvPr id="7" name="Picture 6" descr="26.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919542" y="1471485"/>
            <a:ext cx="3767257" cy="5386516"/>
          </a:xfrm>
          <a:prstGeom prst="rect">
            <a:avLst/>
          </a:prstGeom>
          <a:effectLst>
            <a:outerShdw blurRad="50800" dist="38100" dir="2700000" algn="tl" rotWithShape="0">
              <a:srgbClr val="000000">
                <a:alpha val="43000"/>
              </a:srgbClr>
            </a:outerShdw>
          </a:effectLst>
        </p:spPr>
      </p:pic>
      <p:sp>
        <p:nvSpPr>
          <p:cNvPr id="8" name="TextBox 7"/>
          <p:cNvSpPr txBox="1"/>
          <p:nvPr/>
        </p:nvSpPr>
        <p:spPr>
          <a:xfrm>
            <a:off x="5077495" y="6631544"/>
            <a:ext cx="1671053" cy="246221"/>
          </a:xfrm>
          <a:prstGeom prst="rect">
            <a:avLst/>
          </a:prstGeom>
          <a:noFill/>
        </p:spPr>
        <p:txBody>
          <a:bodyPr wrap="square" rtlCol="0">
            <a:spAutoFit/>
          </a:bodyPr>
          <a:lstStyle/>
          <a:p>
            <a:pPr algn="r"/>
            <a:r>
              <a:rPr lang="en-US" sz="1000" dirty="0">
                <a:solidFill>
                  <a:srgbClr val="FFFFFF"/>
                </a:solidFill>
              </a:rPr>
              <a:t>Image Source: 123RF</a:t>
            </a:r>
          </a:p>
        </p:txBody>
      </p:sp>
    </p:spTree>
    <p:extLst>
      <p:ext uri="{BB962C8B-B14F-4D97-AF65-F5344CB8AC3E}">
        <p14:creationId xmlns:p14="http://schemas.microsoft.com/office/powerpoint/2010/main" val="5759145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a:solidFill>
                  <a:srgbClr val="FFFFFF"/>
                </a:solidFill>
                <a:effectLst>
                  <a:outerShdw blurRad="50800" dist="38100" dir="2700000" algn="tl" rotWithShape="0">
                    <a:srgbClr val="000000">
                      <a:alpha val="43000"/>
                    </a:srgbClr>
                  </a:outerShdw>
                </a:effectLst>
              </a:rPr>
              <a:t>DEPENDENCY AND ADDICTION</a:t>
            </a:r>
            <a:endParaRPr lang="en-US" dirty="0">
              <a:effectLst>
                <a:outerShdw blurRad="50800" dist="38100" dir="2700000" algn="tl" rotWithShape="0">
                  <a:srgbClr val="000000">
                    <a:alpha val="43000"/>
                  </a:srgbClr>
                </a:outerShdw>
              </a:effectLst>
            </a:endParaRPr>
          </a:p>
        </p:txBody>
      </p:sp>
      <p:sp>
        <p:nvSpPr>
          <p:cNvPr id="3" name="Content Placeholder 2"/>
          <p:cNvSpPr>
            <a:spLocks noGrp="1"/>
          </p:cNvSpPr>
          <p:nvPr>
            <p:ph idx="1"/>
          </p:nvPr>
        </p:nvSpPr>
        <p:spPr>
          <a:xfrm>
            <a:off x="693174" y="1760476"/>
            <a:ext cx="4288017" cy="4675255"/>
          </a:xfrm>
        </p:spPr>
        <p:txBody>
          <a:bodyPr>
            <a:normAutofit fontScale="85000" lnSpcReduction="20000"/>
          </a:bodyPr>
          <a:lstStyle/>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Some scholars, however, claim that the addiction model is not quite appropriate when chemical or physiological disease is absent. </a:t>
            </a:r>
          </a:p>
          <a:p>
            <a:pPr marL="0" indent="0">
              <a:lnSpc>
                <a:spcPct val="120000"/>
              </a:lnSpc>
              <a:buNone/>
            </a:pPr>
            <a:endParaRPr lang="en-US" sz="19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To be sure, people can become deeply and troublingly immersed in behaviors like gambling, pornography use, compulsive online shopping and consumerism, the pursuit of unhealthy relationships, and so on. </a:t>
            </a:r>
          </a:p>
          <a:p>
            <a:pPr marL="0" indent="0">
              <a:lnSpc>
                <a:spcPct val="120000"/>
              </a:lnSpc>
              <a:buNone/>
            </a:pPr>
            <a:endParaRPr lang="en-US" sz="19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These problems all exist outside of internet and digital media use as well, however.</a:t>
            </a:r>
          </a:p>
          <a:p>
            <a:pPr marL="0" indent="0">
              <a:lnSpc>
                <a:spcPct val="120000"/>
              </a:lnSpc>
              <a:buNone/>
            </a:pPr>
            <a:endParaRPr lang="en-US" sz="19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They were problems before the advent of the internet and would be considered problems in any context.</a:t>
            </a:r>
          </a:p>
        </p:txBody>
      </p:sp>
      <p:pic>
        <p:nvPicPr>
          <p:cNvPr id="4" name="Picture 3" descr="title.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527405" y="6182361"/>
            <a:ext cx="1489595" cy="532764"/>
          </a:xfrm>
          <a:prstGeom prst="rect">
            <a:avLst/>
          </a:prstGeom>
        </p:spPr>
      </p:pic>
      <p:pic>
        <p:nvPicPr>
          <p:cNvPr id="6" name="Picture 5" descr="30.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5472936" y="1760476"/>
            <a:ext cx="2619873" cy="3995737"/>
          </a:xfrm>
          <a:prstGeom prst="rect">
            <a:avLst/>
          </a:prstGeom>
        </p:spPr>
      </p:pic>
      <p:sp>
        <p:nvSpPr>
          <p:cNvPr id="7" name="TextBox 6"/>
          <p:cNvSpPr txBox="1"/>
          <p:nvPr/>
        </p:nvSpPr>
        <p:spPr>
          <a:xfrm>
            <a:off x="5871245" y="5585477"/>
            <a:ext cx="1941910" cy="246221"/>
          </a:xfrm>
          <a:prstGeom prst="rect">
            <a:avLst/>
          </a:prstGeom>
          <a:noFill/>
        </p:spPr>
        <p:txBody>
          <a:bodyPr wrap="square" rtlCol="0">
            <a:spAutoFit/>
          </a:bodyPr>
          <a:lstStyle/>
          <a:p>
            <a:pPr algn="r"/>
            <a:r>
              <a:rPr lang="en-US" sz="1000" dirty="0">
                <a:solidFill>
                  <a:srgbClr val="FFFFFF"/>
                </a:solidFill>
              </a:rPr>
              <a:t>Image Source: </a:t>
            </a:r>
            <a:r>
              <a:rPr lang="en-US" sz="1000" dirty="0" err="1">
                <a:solidFill>
                  <a:srgbClr val="FFFFFF"/>
                </a:solidFill>
              </a:rPr>
              <a:t>Depositphotos</a:t>
            </a:r>
            <a:endParaRPr lang="en-US" sz="1000" dirty="0">
              <a:solidFill>
                <a:srgbClr val="FFFFFF"/>
              </a:solidFill>
            </a:endParaRPr>
          </a:p>
        </p:txBody>
      </p:sp>
    </p:spTree>
    <p:extLst>
      <p:ext uri="{BB962C8B-B14F-4D97-AF65-F5344CB8AC3E}">
        <p14:creationId xmlns:p14="http://schemas.microsoft.com/office/powerpoint/2010/main" val="11745177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409008" cy="1143000"/>
          </a:xfrm>
        </p:spPr>
        <p:txBody>
          <a:bodyPr>
            <a:normAutofit fontScale="90000"/>
          </a:bodyPr>
          <a:lstStyle/>
          <a:p>
            <a:pPr algn="l"/>
            <a:r>
              <a:rPr lang="en-US" b="1" dirty="0">
                <a:solidFill>
                  <a:srgbClr val="FFFFFF"/>
                </a:solidFill>
                <a:effectLst>
                  <a:outerShdw blurRad="50800" dist="38100" dir="2700000" algn="tl" rotWithShape="0">
                    <a:srgbClr val="000000">
                      <a:alpha val="43000"/>
                    </a:srgbClr>
                  </a:outerShdw>
                </a:effectLst>
              </a:rPr>
              <a:t>HEALTH, INCLUDING </a:t>
            </a:r>
            <a:r>
              <a:rPr lang="en-US" b="1" dirty="0" smtClean="0">
                <a:solidFill>
                  <a:srgbClr val="FFFFFF"/>
                </a:solidFill>
                <a:effectLst>
                  <a:outerShdw blurRad="50800" dist="38100" dir="2700000" algn="tl" rotWithShape="0">
                    <a:srgbClr val="000000">
                      <a:alpha val="43000"/>
                    </a:srgbClr>
                  </a:outerShdw>
                </a:effectLst>
              </a:rPr>
              <a:t>MENTAL </a:t>
            </a:r>
            <a:r>
              <a:rPr lang="en-US" b="1" dirty="0">
                <a:solidFill>
                  <a:srgbClr val="FFFFFF"/>
                </a:solidFill>
                <a:effectLst>
                  <a:outerShdw blurRad="50800" dist="38100" dir="2700000" algn="tl" rotWithShape="0">
                    <a:srgbClr val="000000">
                      <a:alpha val="43000"/>
                    </a:srgbClr>
                  </a:outerShdw>
                </a:effectLst>
              </a:rPr>
              <a:t>HEALTH, AND MOODS</a:t>
            </a:r>
            <a:endParaRPr lang="en-US" dirty="0">
              <a:solidFill>
                <a:srgbClr val="FFFFFF"/>
              </a:solidFill>
              <a:effectLst>
                <a:outerShdw blurRad="50800" dist="38100" dir="2700000" algn="tl" rotWithShape="0">
                  <a:srgbClr val="000000">
                    <a:alpha val="43000"/>
                  </a:srgbClr>
                </a:outerShdw>
              </a:effectLst>
            </a:endParaRPr>
          </a:p>
        </p:txBody>
      </p:sp>
      <p:sp>
        <p:nvSpPr>
          <p:cNvPr id="3" name="Content Placeholder 2"/>
          <p:cNvSpPr>
            <a:spLocks noGrp="1"/>
          </p:cNvSpPr>
          <p:nvPr>
            <p:ph idx="1"/>
          </p:nvPr>
        </p:nvSpPr>
        <p:spPr>
          <a:xfrm>
            <a:off x="913398" y="1745580"/>
            <a:ext cx="3414320" cy="3849213"/>
          </a:xfrm>
        </p:spPr>
        <p:txBody>
          <a:bodyPr>
            <a:normAutofit lnSpcReduction="10000"/>
          </a:bodyPr>
          <a:lstStyle/>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Research indicates that too much time spent in front of computer and mobile screens is associated with low energy and fatigue. </a:t>
            </a:r>
          </a:p>
          <a:p>
            <a:pPr marL="0" indent="0">
              <a:lnSpc>
                <a:spcPct val="120000"/>
              </a:lnSpc>
              <a:buNone/>
            </a:pPr>
            <a:endParaRPr lang="en-US" sz="19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An increase in hours spent shopping, playing games, and doing research on the internet is associated with increased depressive symptoms.</a:t>
            </a:r>
          </a:p>
        </p:txBody>
      </p:sp>
      <p:pic>
        <p:nvPicPr>
          <p:cNvPr id="4" name="Picture 3" descr="title.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527405" y="6182361"/>
            <a:ext cx="1489595" cy="532764"/>
          </a:xfrm>
          <a:prstGeom prst="rect">
            <a:avLst/>
          </a:prstGeom>
        </p:spPr>
      </p:pic>
      <p:pic>
        <p:nvPicPr>
          <p:cNvPr id="6" name="Picture 5" descr="31.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666821" y="1417638"/>
            <a:ext cx="4019979" cy="3741737"/>
          </a:xfrm>
          <a:prstGeom prst="rect">
            <a:avLst/>
          </a:prstGeom>
        </p:spPr>
      </p:pic>
      <p:sp>
        <p:nvSpPr>
          <p:cNvPr id="7" name="TextBox 6"/>
          <p:cNvSpPr txBox="1"/>
          <p:nvPr/>
        </p:nvSpPr>
        <p:spPr>
          <a:xfrm>
            <a:off x="5537869" y="4897279"/>
            <a:ext cx="2561555" cy="246221"/>
          </a:xfrm>
          <a:prstGeom prst="rect">
            <a:avLst/>
          </a:prstGeom>
          <a:noFill/>
        </p:spPr>
        <p:txBody>
          <a:bodyPr wrap="square" rtlCol="0">
            <a:spAutoFit/>
          </a:bodyPr>
          <a:lstStyle/>
          <a:p>
            <a:pPr algn="r"/>
            <a:r>
              <a:rPr lang="en-US" sz="1000" dirty="0">
                <a:solidFill>
                  <a:srgbClr val="FFFFFF"/>
                </a:solidFill>
              </a:rPr>
              <a:t>Image Source: </a:t>
            </a:r>
            <a:r>
              <a:rPr lang="en-US" sz="1000" dirty="0" err="1">
                <a:solidFill>
                  <a:srgbClr val="FFFFFF"/>
                </a:solidFill>
              </a:rPr>
              <a:t>fr.depositphotos.com</a:t>
            </a:r>
            <a:endParaRPr lang="en-US" sz="1000" dirty="0">
              <a:solidFill>
                <a:srgbClr val="FFFFFF"/>
              </a:solidFill>
            </a:endParaRPr>
          </a:p>
        </p:txBody>
      </p:sp>
    </p:spTree>
    <p:extLst>
      <p:ext uri="{BB962C8B-B14F-4D97-AF65-F5344CB8AC3E}">
        <p14:creationId xmlns:p14="http://schemas.microsoft.com/office/powerpoint/2010/main" val="35910196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a:solidFill>
                  <a:srgbClr val="FFFFFF"/>
                </a:solidFill>
                <a:effectLst>
                  <a:outerShdw blurRad="50800" dist="38100" dir="2700000" algn="tl" rotWithShape="0">
                    <a:srgbClr val="000000">
                      <a:alpha val="43000"/>
                    </a:srgbClr>
                  </a:outerShdw>
                </a:effectLst>
              </a:rPr>
              <a:t>HEALTH, INCLUDING MEANTAL HEALTH, AND MOODS</a:t>
            </a:r>
            <a:endParaRPr lang="en-US" dirty="0">
              <a:effectLst>
                <a:outerShdw blurRad="50800" dist="38100" dir="2700000" algn="tl" rotWithShape="0">
                  <a:srgbClr val="000000">
                    <a:alpha val="43000"/>
                  </a:srgbClr>
                </a:outerShdw>
              </a:effectLst>
            </a:endParaRPr>
          </a:p>
        </p:txBody>
      </p:sp>
      <p:sp>
        <p:nvSpPr>
          <p:cNvPr id="3" name="Content Placeholder 2"/>
          <p:cNvSpPr>
            <a:spLocks noGrp="1"/>
          </p:cNvSpPr>
          <p:nvPr>
            <p:ph idx="1"/>
          </p:nvPr>
        </p:nvSpPr>
        <p:spPr>
          <a:xfrm>
            <a:off x="819944" y="2234581"/>
            <a:ext cx="3611595" cy="3467013"/>
          </a:xfrm>
        </p:spPr>
        <p:txBody>
          <a:bodyPr>
            <a:normAutofit fontScale="92500" lnSpcReduction="10000"/>
          </a:bodyPr>
          <a:lstStyle/>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But moods can also be enhanced as a consequence of using the internet and digital media. When people spend time in meaningful conversation and in communities online, their moods and well-being tend to improve.</a:t>
            </a:r>
          </a:p>
          <a:p>
            <a:pPr marL="0" indent="0">
              <a:lnSpc>
                <a:spcPct val="120000"/>
              </a:lnSpc>
              <a:buNone/>
            </a:pPr>
            <a:endParaRPr lang="en-US" sz="19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endParaRPr lang="en-US" sz="19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 </a:t>
            </a:r>
          </a:p>
        </p:txBody>
      </p:sp>
      <p:pic>
        <p:nvPicPr>
          <p:cNvPr id="4" name="Picture 3" descr="title.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527405" y="6182361"/>
            <a:ext cx="1489595" cy="532764"/>
          </a:xfrm>
          <a:prstGeom prst="rect">
            <a:avLst/>
          </a:prstGeom>
        </p:spPr>
      </p:pic>
      <p:pic>
        <p:nvPicPr>
          <p:cNvPr id="6" name="Picture 5" descr="36.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65687" y="1577068"/>
            <a:ext cx="3821113" cy="3821113"/>
          </a:xfrm>
          <a:prstGeom prst="rect">
            <a:avLst/>
          </a:prstGeom>
          <a:effectLst>
            <a:outerShdw blurRad="50800" dist="38100" dir="2700000" algn="tl" rotWithShape="0">
              <a:srgbClr val="000000">
                <a:alpha val="43000"/>
              </a:srgbClr>
            </a:outerShdw>
          </a:effectLst>
        </p:spPr>
      </p:pic>
      <p:sp>
        <p:nvSpPr>
          <p:cNvPr id="7" name="TextBox 6"/>
          <p:cNvSpPr txBox="1"/>
          <p:nvPr/>
        </p:nvSpPr>
        <p:spPr>
          <a:xfrm>
            <a:off x="5786252" y="5079720"/>
            <a:ext cx="2561555" cy="246221"/>
          </a:xfrm>
          <a:prstGeom prst="rect">
            <a:avLst/>
          </a:prstGeom>
          <a:noFill/>
        </p:spPr>
        <p:txBody>
          <a:bodyPr wrap="square" rtlCol="0">
            <a:spAutoFit/>
          </a:bodyPr>
          <a:lstStyle/>
          <a:p>
            <a:pPr algn="r"/>
            <a:r>
              <a:rPr lang="en-US" sz="1000" dirty="0">
                <a:solidFill>
                  <a:srgbClr val="FFFFFF"/>
                </a:solidFill>
              </a:rPr>
              <a:t>Image Source: </a:t>
            </a:r>
            <a:r>
              <a:rPr lang="en-US" sz="1000" dirty="0" err="1">
                <a:solidFill>
                  <a:srgbClr val="FFFFFF"/>
                </a:solidFill>
              </a:rPr>
              <a:t>Freepik</a:t>
            </a:r>
            <a:endParaRPr lang="en-US" sz="1000" dirty="0">
              <a:solidFill>
                <a:srgbClr val="FFFFFF"/>
              </a:solidFill>
            </a:endParaRPr>
          </a:p>
        </p:txBody>
      </p:sp>
    </p:spTree>
    <p:extLst>
      <p:ext uri="{BB962C8B-B14F-4D97-AF65-F5344CB8AC3E}">
        <p14:creationId xmlns:p14="http://schemas.microsoft.com/office/powerpoint/2010/main" val="41735929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a:solidFill>
                  <a:srgbClr val="FFFFFF"/>
                </a:solidFill>
                <a:effectLst>
                  <a:outerShdw blurRad="50800" dist="38100" dir="2700000" algn="tl" rotWithShape="0">
                    <a:srgbClr val="000000">
                      <a:alpha val="43000"/>
                    </a:srgbClr>
                  </a:outerShdw>
                </a:effectLst>
              </a:rPr>
              <a:t>HEALTH, INCLUDING MEANTAL HEALTH, AND MOODS</a:t>
            </a:r>
            <a:endParaRPr lang="en-US" dirty="0">
              <a:effectLst>
                <a:outerShdw blurRad="50800" dist="38100" dir="2700000" algn="tl" rotWithShape="0">
                  <a:srgbClr val="000000">
                    <a:alpha val="43000"/>
                  </a:srgbClr>
                </a:outerShdw>
              </a:effectLst>
            </a:endParaRPr>
          </a:p>
        </p:txBody>
      </p:sp>
      <p:sp>
        <p:nvSpPr>
          <p:cNvPr id="3" name="Content Placeholder 2"/>
          <p:cNvSpPr>
            <a:spLocks noGrp="1"/>
          </p:cNvSpPr>
          <p:nvPr>
            <p:ph idx="1"/>
          </p:nvPr>
        </p:nvSpPr>
        <p:spPr>
          <a:xfrm>
            <a:off x="953529" y="1888346"/>
            <a:ext cx="3488298" cy="3679517"/>
          </a:xfrm>
        </p:spPr>
        <p:txBody>
          <a:bodyPr>
            <a:normAutofit fontScale="92500" lnSpcReduction="10000"/>
          </a:bodyPr>
          <a:lstStyle/>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Using social media can also help delay the effects of aging and improve the physical and mental well-being of elderly people. </a:t>
            </a:r>
          </a:p>
          <a:p>
            <a:pPr marL="0" indent="0">
              <a:lnSpc>
                <a:spcPct val="120000"/>
              </a:lnSpc>
              <a:buNone/>
            </a:pPr>
            <a:endParaRPr lang="en-US" sz="19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And playing games online has been found to help fight the effects of aging in the areas of reaction time, attention span, and visual recognition.</a:t>
            </a:r>
          </a:p>
        </p:txBody>
      </p:sp>
      <p:pic>
        <p:nvPicPr>
          <p:cNvPr id="4" name="Picture 3" descr="title.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527405" y="6182361"/>
            <a:ext cx="1489595" cy="532764"/>
          </a:xfrm>
          <a:prstGeom prst="rect">
            <a:avLst/>
          </a:prstGeom>
        </p:spPr>
      </p:pic>
      <p:pic>
        <p:nvPicPr>
          <p:cNvPr id="6" name="Picture 5" descr="34.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702174" y="1020763"/>
            <a:ext cx="4421187" cy="4421187"/>
          </a:xfrm>
          <a:prstGeom prst="rect">
            <a:avLst/>
          </a:prstGeom>
        </p:spPr>
      </p:pic>
      <p:sp>
        <p:nvSpPr>
          <p:cNvPr id="7" name="TextBox 6"/>
          <p:cNvSpPr txBox="1"/>
          <p:nvPr/>
        </p:nvSpPr>
        <p:spPr>
          <a:xfrm>
            <a:off x="6214877" y="5444753"/>
            <a:ext cx="2561555" cy="246221"/>
          </a:xfrm>
          <a:prstGeom prst="rect">
            <a:avLst/>
          </a:prstGeom>
          <a:noFill/>
        </p:spPr>
        <p:txBody>
          <a:bodyPr wrap="square" rtlCol="0">
            <a:spAutoFit/>
          </a:bodyPr>
          <a:lstStyle/>
          <a:p>
            <a:pPr algn="r"/>
            <a:r>
              <a:rPr lang="en-US" sz="1000" dirty="0">
                <a:solidFill>
                  <a:srgbClr val="FFFFFF"/>
                </a:solidFill>
              </a:rPr>
              <a:t>Image Source: 123RF</a:t>
            </a:r>
          </a:p>
        </p:txBody>
      </p:sp>
    </p:spTree>
    <p:extLst>
      <p:ext uri="{BB962C8B-B14F-4D97-AF65-F5344CB8AC3E}">
        <p14:creationId xmlns:p14="http://schemas.microsoft.com/office/powerpoint/2010/main" val="30735322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a:solidFill>
                  <a:srgbClr val="FFFFFF"/>
                </a:solidFill>
                <a:effectLst>
                  <a:outerShdw blurRad="50800" dist="38100" dir="2700000" algn="tl" rotWithShape="0">
                    <a:srgbClr val="000000">
                      <a:alpha val="43000"/>
                    </a:srgbClr>
                  </a:outerShdw>
                </a:effectLst>
              </a:rPr>
              <a:t>BEING PLUGGED IN . . . TO SOCIETY</a:t>
            </a:r>
            <a:endParaRPr lang="en-US" dirty="0">
              <a:solidFill>
                <a:srgbClr val="FFFFFF"/>
              </a:solidFill>
              <a:effectLst>
                <a:outerShdw blurRad="50800" dist="38100" dir="2700000" algn="tl" rotWithShape="0">
                  <a:srgbClr val="000000">
                    <a:alpha val="43000"/>
                  </a:srgbClr>
                </a:outerShdw>
              </a:effectLst>
            </a:endParaRPr>
          </a:p>
        </p:txBody>
      </p:sp>
      <p:sp>
        <p:nvSpPr>
          <p:cNvPr id="3" name="Content Placeholder 2"/>
          <p:cNvSpPr>
            <a:spLocks noGrp="1"/>
          </p:cNvSpPr>
          <p:nvPr>
            <p:ph idx="1"/>
          </p:nvPr>
        </p:nvSpPr>
        <p:spPr>
          <a:xfrm>
            <a:off x="962715" y="1748148"/>
            <a:ext cx="3969157" cy="3602634"/>
          </a:xfrm>
        </p:spPr>
        <p:txBody>
          <a:bodyPr>
            <a:normAutofit fontScale="92500" lnSpcReduction="10000"/>
          </a:bodyPr>
          <a:lstStyle/>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Even the most solitary among us need to feel “plugged in” to the world around us—plugged in to </a:t>
            </a:r>
            <a:r>
              <a:rPr lang="en-US" sz="1900" i="1" dirty="0">
                <a:solidFill>
                  <a:srgbClr val="FFFFFF"/>
                </a:solidFill>
                <a:effectLst>
                  <a:outerShdw blurRad="50800" dist="38100" dir="2700000" algn="tl" rotWithShape="0">
                    <a:srgbClr val="000000">
                      <a:alpha val="43000"/>
                    </a:srgbClr>
                  </a:outerShdw>
                </a:effectLst>
                <a:latin typeface="Helvetica"/>
                <a:cs typeface="Helvetica"/>
              </a:rPr>
              <a:t>society.</a:t>
            </a:r>
            <a:r>
              <a:rPr lang="en-US" sz="1900" dirty="0">
                <a:solidFill>
                  <a:srgbClr val="FFFFFF"/>
                </a:solidFill>
                <a:effectLst>
                  <a:outerShdw blurRad="50800" dist="38100" dir="2700000" algn="tl" rotWithShape="0">
                    <a:srgbClr val="000000">
                      <a:alpha val="43000"/>
                    </a:srgbClr>
                  </a:outerShdw>
                </a:effectLst>
                <a:latin typeface="Helvetica"/>
                <a:cs typeface="Helvetica"/>
              </a:rPr>
              <a:t> </a:t>
            </a:r>
          </a:p>
          <a:p>
            <a:pPr marL="0" indent="0">
              <a:lnSpc>
                <a:spcPct val="120000"/>
              </a:lnSpc>
              <a:buNone/>
            </a:pPr>
            <a:endParaRPr lang="en-US" sz="19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Humans are social animals and cannot develop mentally, emotionally, or physically if they do not have regular sources of interaction and a sense of connection to and understanding of the world around them.</a:t>
            </a:r>
          </a:p>
        </p:txBody>
      </p:sp>
      <p:pic>
        <p:nvPicPr>
          <p:cNvPr id="4" name="Picture 3" descr="title.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527405" y="6182361"/>
            <a:ext cx="1489595" cy="532764"/>
          </a:xfrm>
          <a:prstGeom prst="rect">
            <a:avLst/>
          </a:prstGeom>
        </p:spPr>
      </p:pic>
      <p:pic>
        <p:nvPicPr>
          <p:cNvPr id="6" name="Picture 5" descr="37.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61000" y="1546861"/>
            <a:ext cx="3683000" cy="3683000"/>
          </a:xfrm>
          <a:prstGeom prst="rect">
            <a:avLst/>
          </a:prstGeom>
          <a:effectLst>
            <a:outerShdw blurRad="50800" dist="38100" dir="2700000" algn="tl" rotWithShape="0">
              <a:srgbClr val="000000">
                <a:alpha val="43000"/>
              </a:srgbClr>
            </a:outerShdw>
          </a:effectLst>
        </p:spPr>
      </p:pic>
      <p:sp>
        <p:nvSpPr>
          <p:cNvPr id="7" name="TextBox 6"/>
          <p:cNvSpPr txBox="1"/>
          <p:nvPr/>
        </p:nvSpPr>
        <p:spPr>
          <a:xfrm>
            <a:off x="6516502" y="5035822"/>
            <a:ext cx="2561555" cy="246221"/>
          </a:xfrm>
          <a:prstGeom prst="rect">
            <a:avLst/>
          </a:prstGeom>
          <a:noFill/>
        </p:spPr>
        <p:txBody>
          <a:bodyPr wrap="square" rtlCol="0">
            <a:spAutoFit/>
          </a:bodyPr>
          <a:lstStyle/>
          <a:p>
            <a:pPr algn="r"/>
            <a:r>
              <a:rPr lang="en-US" sz="1000" dirty="0">
                <a:solidFill>
                  <a:srgbClr val="FFFFFF"/>
                </a:solidFill>
              </a:rPr>
              <a:t>Image Source: </a:t>
            </a:r>
            <a:r>
              <a:rPr lang="en-US" sz="1000" dirty="0" err="1">
                <a:solidFill>
                  <a:srgbClr val="FFFFFF"/>
                </a:solidFill>
              </a:rPr>
              <a:t>Freepik</a:t>
            </a:r>
            <a:endParaRPr lang="en-US" sz="1000" dirty="0">
              <a:solidFill>
                <a:srgbClr val="FFFFFF"/>
              </a:solidFill>
            </a:endParaRPr>
          </a:p>
        </p:txBody>
      </p:sp>
    </p:spTree>
    <p:extLst>
      <p:ext uri="{BB962C8B-B14F-4D97-AF65-F5344CB8AC3E}">
        <p14:creationId xmlns:p14="http://schemas.microsoft.com/office/powerpoint/2010/main" val="29290078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a:solidFill>
                  <a:srgbClr val="FFFFFF"/>
                </a:solidFill>
                <a:effectLst>
                  <a:outerShdw blurRad="50800" dist="38100" dir="2700000" algn="tl" rotWithShape="0">
                    <a:srgbClr val="000000">
                      <a:alpha val="43000"/>
                    </a:srgbClr>
                  </a:outerShdw>
                </a:effectLst>
              </a:rPr>
              <a:t>BEING PLUGGED IN . . . TO SOCIETY</a:t>
            </a:r>
            <a:endParaRPr lang="en-US" dirty="0">
              <a:effectLst>
                <a:outerShdw blurRad="50800" dist="38100" dir="2700000" algn="tl" rotWithShape="0">
                  <a:srgbClr val="000000">
                    <a:alpha val="43000"/>
                  </a:srgbClr>
                </a:outerShdw>
              </a:effectLst>
            </a:endParaRPr>
          </a:p>
        </p:txBody>
      </p:sp>
      <p:sp>
        <p:nvSpPr>
          <p:cNvPr id="3" name="Content Placeholder 2"/>
          <p:cNvSpPr>
            <a:spLocks noGrp="1"/>
          </p:cNvSpPr>
          <p:nvPr>
            <p:ph idx="1"/>
          </p:nvPr>
        </p:nvSpPr>
        <p:spPr>
          <a:xfrm>
            <a:off x="888738" y="1772805"/>
            <a:ext cx="3932167" cy="4650598"/>
          </a:xfrm>
        </p:spPr>
        <p:txBody>
          <a:bodyPr>
            <a:normAutofit fontScale="92500" lnSpcReduction="20000"/>
          </a:bodyPr>
          <a:lstStyle/>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Just as surely as cords and chargers plug our devices into electric outlets, technology plugs us into society. It connects us, again and again, to pathways, networks, and communities. </a:t>
            </a:r>
          </a:p>
          <a:p>
            <a:pPr marL="0" indent="0">
              <a:lnSpc>
                <a:spcPct val="120000"/>
              </a:lnSpc>
              <a:buNone/>
            </a:pPr>
            <a:endParaRPr lang="en-US" sz="19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At least some subset of one’s network of friends, family, and acquaintances is nearly always reachable and can provide us with information, continuity, and community. Literally </a:t>
            </a:r>
            <a:r>
              <a:rPr lang="en-US" sz="1900" i="1" dirty="0">
                <a:solidFill>
                  <a:srgbClr val="FFFFFF"/>
                </a:solidFill>
                <a:effectLst>
                  <a:outerShdw blurRad="50800" dist="38100" dir="2700000" algn="tl" rotWithShape="0">
                    <a:srgbClr val="000000">
                      <a:alpha val="43000"/>
                    </a:srgbClr>
                  </a:outerShdw>
                </a:effectLst>
                <a:latin typeface="Helvetica"/>
                <a:cs typeface="Helvetica"/>
              </a:rPr>
              <a:t>and</a:t>
            </a:r>
            <a:r>
              <a:rPr lang="en-US" sz="1900" dirty="0">
                <a:solidFill>
                  <a:srgbClr val="FFFFFF"/>
                </a:solidFill>
                <a:effectLst>
                  <a:outerShdw blurRad="50800" dist="38100" dir="2700000" algn="tl" rotWithShape="0">
                    <a:srgbClr val="000000">
                      <a:alpha val="43000"/>
                    </a:srgbClr>
                  </a:outerShdw>
                </a:effectLst>
                <a:latin typeface="Helvetica"/>
                <a:cs typeface="Helvetica"/>
              </a:rPr>
              <a:t> figuratively, members of tech-rich societies are more plugged in to the world around them than ever before.</a:t>
            </a:r>
          </a:p>
          <a:p>
            <a:pPr marL="0" indent="0">
              <a:lnSpc>
                <a:spcPct val="120000"/>
              </a:lnSpc>
              <a:buNone/>
            </a:pPr>
            <a:endParaRPr lang="en-US" sz="1900" dirty="0">
              <a:solidFill>
                <a:srgbClr val="FFFFFF"/>
              </a:solidFill>
              <a:effectLst>
                <a:outerShdw blurRad="50800" dist="38100" dir="2700000" algn="tl" rotWithShape="0">
                  <a:srgbClr val="000000">
                    <a:alpha val="43000"/>
                  </a:srgbClr>
                </a:outerShdw>
              </a:effectLst>
              <a:latin typeface="Helvetica"/>
              <a:cs typeface="Helvetica"/>
            </a:endParaRPr>
          </a:p>
        </p:txBody>
      </p:sp>
      <p:pic>
        <p:nvPicPr>
          <p:cNvPr id="4" name="Picture 3" descr="title.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527405" y="6182361"/>
            <a:ext cx="1489595" cy="532764"/>
          </a:xfrm>
          <a:prstGeom prst="rect">
            <a:avLst/>
          </a:prstGeom>
        </p:spPr>
      </p:pic>
      <p:pic>
        <p:nvPicPr>
          <p:cNvPr id="6" name="Picture 5" descr="38.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36281" y="1417638"/>
            <a:ext cx="4160094" cy="4344987"/>
          </a:xfrm>
          <a:prstGeom prst="rect">
            <a:avLst/>
          </a:prstGeom>
          <a:effectLst>
            <a:outerShdw blurRad="50800" dist="38100" dir="2700000" algn="tl" rotWithShape="0">
              <a:srgbClr val="000000">
                <a:alpha val="43000"/>
              </a:srgbClr>
            </a:outerShdw>
          </a:effectLst>
        </p:spPr>
      </p:pic>
      <p:sp>
        <p:nvSpPr>
          <p:cNvPr id="7" name="TextBox 6"/>
          <p:cNvSpPr txBox="1"/>
          <p:nvPr/>
        </p:nvSpPr>
        <p:spPr>
          <a:xfrm rot="19717487">
            <a:off x="7019193" y="4273822"/>
            <a:ext cx="1807307" cy="246221"/>
          </a:xfrm>
          <a:prstGeom prst="rect">
            <a:avLst/>
          </a:prstGeom>
          <a:noFill/>
        </p:spPr>
        <p:txBody>
          <a:bodyPr wrap="square" rtlCol="0">
            <a:spAutoFit/>
          </a:bodyPr>
          <a:lstStyle/>
          <a:p>
            <a:pPr algn="r"/>
            <a:r>
              <a:rPr lang="en-US" sz="1000" dirty="0">
                <a:solidFill>
                  <a:srgbClr val="FFFFFF"/>
                </a:solidFill>
              </a:rPr>
              <a:t>Image Source: </a:t>
            </a:r>
            <a:r>
              <a:rPr lang="en-US" sz="1000" dirty="0" err="1">
                <a:solidFill>
                  <a:srgbClr val="FFFFFF"/>
                </a:solidFill>
              </a:rPr>
              <a:t>Shutterstock</a:t>
            </a:r>
            <a:endParaRPr lang="en-US" sz="1000" dirty="0">
              <a:solidFill>
                <a:srgbClr val="FFFFFF"/>
              </a:solidFill>
            </a:endParaRPr>
          </a:p>
        </p:txBody>
      </p:sp>
    </p:spTree>
    <p:extLst>
      <p:ext uri="{BB962C8B-B14F-4D97-AF65-F5344CB8AC3E}">
        <p14:creationId xmlns:p14="http://schemas.microsoft.com/office/powerpoint/2010/main" val="2213479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2"/>
          <p:cNvSpPr txBox="1">
            <a:spLocks/>
          </p:cNvSpPr>
          <p:nvPr/>
        </p:nvSpPr>
        <p:spPr>
          <a:xfrm rot="21060000">
            <a:off x="5750592" y="2818546"/>
            <a:ext cx="3445018" cy="891742"/>
          </a:xfrm>
          <a:prstGeom prst="rect">
            <a:avLst/>
          </a:prstGeom>
        </p:spPr>
        <p:txBody>
          <a:bodyPr vert="horz" lIns="91440" tIns="45720" rIns="91440" bIns="45720" rtlCol="0" anchor="ctr" anchorCtr="0">
            <a:noAutofit/>
          </a:bodyPr>
          <a:lstStyle>
            <a:lvl1pPr marL="0" indent="0" algn="l" defTabSz="914400" rtl="0" eaLnBrk="1" latinLnBrk="0" hangingPunct="1">
              <a:spcBef>
                <a:spcPts val="0"/>
              </a:spcBef>
              <a:spcAft>
                <a:spcPts val="0"/>
              </a:spcAft>
              <a:buFontTx/>
              <a:buNone/>
              <a:defRPr sz="2400" kern="1200">
                <a:solidFill>
                  <a:schemeClr val="bg1"/>
                </a:solidFill>
                <a:effectLst/>
                <a:latin typeface="+mn-lt"/>
                <a:ea typeface="+mn-ea"/>
                <a:cs typeface="+mn-cs"/>
              </a:defRPr>
            </a:lvl1pPr>
            <a:lvl2pPr marL="457200" indent="0" algn="ctr" defTabSz="914400" rtl="0" eaLnBrk="1" latinLnBrk="0" hangingPunct="1">
              <a:spcBef>
                <a:spcPts val="0"/>
              </a:spcBef>
              <a:spcAft>
                <a:spcPts val="1000"/>
              </a:spcAft>
              <a:buFontTx/>
              <a:buNone/>
              <a:defRPr sz="2200" kern="1200">
                <a:solidFill>
                  <a:schemeClr val="tx1">
                    <a:tint val="75000"/>
                  </a:schemeClr>
                </a:solidFill>
                <a:effectLst>
                  <a:outerShdw blurRad="38100" dist="38100" dir="2700000" algn="tl">
                    <a:srgbClr val="000000">
                      <a:alpha val="43137"/>
                    </a:srgbClr>
                  </a:outerShdw>
                </a:effectLst>
                <a:latin typeface="+mn-lt"/>
                <a:ea typeface="+mn-ea"/>
                <a:cs typeface="+mn-cs"/>
              </a:defRPr>
            </a:lvl2pPr>
            <a:lvl3pPr marL="914400" indent="0" algn="ctr" defTabSz="914400" rtl="0" eaLnBrk="1" latinLnBrk="0" hangingPunct="1">
              <a:spcBef>
                <a:spcPts val="0"/>
              </a:spcBef>
              <a:spcAft>
                <a:spcPts val="1000"/>
              </a:spcAft>
              <a:buFontTx/>
              <a:buNone/>
              <a:defRPr sz="2000" kern="1200">
                <a:solidFill>
                  <a:schemeClr val="tx1">
                    <a:tint val="75000"/>
                  </a:schemeClr>
                </a:solidFill>
                <a:effectLst>
                  <a:outerShdw blurRad="38100" dist="38100" dir="2700000" algn="tl">
                    <a:srgbClr val="000000">
                      <a:alpha val="43137"/>
                    </a:srgbClr>
                  </a:outerShdw>
                </a:effectLst>
                <a:latin typeface="+mn-lt"/>
                <a:ea typeface="+mn-ea"/>
                <a:cs typeface="+mn-cs"/>
              </a:defRPr>
            </a:lvl3pPr>
            <a:lvl4pPr marL="1371600" indent="0" algn="ctr" defTabSz="914400" rtl="0" eaLnBrk="1" latinLnBrk="0" hangingPunct="1">
              <a:spcBef>
                <a:spcPts val="0"/>
              </a:spcBef>
              <a:spcAft>
                <a:spcPts val="1000"/>
              </a:spcAft>
              <a:buFontTx/>
              <a:buNone/>
              <a:defRPr sz="1800" kern="1200">
                <a:solidFill>
                  <a:schemeClr val="tx1">
                    <a:tint val="75000"/>
                  </a:schemeClr>
                </a:solidFill>
                <a:effectLst>
                  <a:outerShdw blurRad="38100" dist="38100" dir="2700000" algn="tl">
                    <a:srgbClr val="000000">
                      <a:alpha val="43137"/>
                    </a:srgbClr>
                  </a:outerShdw>
                </a:effectLst>
                <a:latin typeface="+mn-lt"/>
                <a:ea typeface="+mn-ea"/>
                <a:cs typeface="+mn-cs"/>
              </a:defRPr>
            </a:lvl4pPr>
            <a:lvl5pPr marL="1828800" indent="0" algn="ctr" defTabSz="914400" rtl="0" eaLnBrk="1" latinLnBrk="0" hangingPunct="1">
              <a:spcBef>
                <a:spcPts val="0"/>
              </a:spcBef>
              <a:spcAft>
                <a:spcPts val="1000"/>
              </a:spcAft>
              <a:buFontTx/>
              <a:buNone/>
              <a:defRPr sz="1800" kern="1200">
                <a:solidFill>
                  <a:schemeClr val="tx1">
                    <a:tint val="75000"/>
                  </a:schemeClr>
                </a:solidFill>
                <a:effectLst>
                  <a:outerShdw blurRad="38100" dist="38100" dir="2700000" algn="tl">
                    <a:srgbClr val="000000">
                      <a:alpha val="43137"/>
                    </a:srgbClr>
                  </a:outerShdw>
                </a:effectLst>
                <a:latin typeface="+mn-lt"/>
                <a:ea typeface="+mn-ea"/>
                <a:cs typeface="+mn-cs"/>
              </a:defRPr>
            </a:lvl5pPr>
            <a:lvl6pPr marL="2286000" indent="0" algn="ctr" defTabSz="914400" rtl="0" eaLnBrk="1" latinLnBrk="0" hangingPunct="1">
              <a:spcBef>
                <a:spcPts val="0"/>
              </a:spcBef>
              <a:spcAft>
                <a:spcPts val="600"/>
              </a:spcAft>
              <a:buFontTx/>
              <a:buNone/>
              <a:defRPr lang="en-US" sz="1800" kern="1200">
                <a:solidFill>
                  <a:schemeClr val="tx1">
                    <a:tint val="75000"/>
                  </a:schemeClr>
                </a:solidFill>
                <a:effectLst>
                  <a:outerShdw blurRad="38100" dist="38100" dir="2700000" algn="tl">
                    <a:srgbClr val="000000">
                      <a:alpha val="43137"/>
                    </a:srgbClr>
                  </a:outerShdw>
                </a:effectLst>
                <a:latin typeface="+mn-lt"/>
                <a:ea typeface="+mn-ea"/>
                <a:cs typeface="+mn-cs"/>
              </a:defRPr>
            </a:lvl6pPr>
            <a:lvl7pPr marL="2743200" indent="0" algn="ctr" defTabSz="914400" rtl="0" eaLnBrk="1" latinLnBrk="0" hangingPunct="1">
              <a:spcBef>
                <a:spcPts val="0"/>
              </a:spcBef>
              <a:spcAft>
                <a:spcPts val="600"/>
              </a:spcAft>
              <a:buFontTx/>
              <a:buNone/>
              <a:defRPr lang="en-US" sz="1800" kern="1200">
                <a:solidFill>
                  <a:schemeClr val="tx1">
                    <a:tint val="75000"/>
                  </a:schemeClr>
                </a:solidFill>
                <a:effectLst>
                  <a:outerShdw blurRad="38100" dist="38100" dir="2700000" algn="tl">
                    <a:srgbClr val="000000">
                      <a:alpha val="43137"/>
                    </a:srgbClr>
                  </a:outerShdw>
                </a:effectLst>
                <a:latin typeface="+mn-lt"/>
                <a:ea typeface="+mn-ea"/>
                <a:cs typeface="+mn-cs"/>
              </a:defRPr>
            </a:lvl7pPr>
            <a:lvl8pPr marL="3200400" indent="0" algn="ctr" defTabSz="914400" rtl="0" eaLnBrk="1" latinLnBrk="0" hangingPunct="1">
              <a:spcBef>
                <a:spcPts val="0"/>
              </a:spcBef>
              <a:spcAft>
                <a:spcPts val="600"/>
              </a:spcAft>
              <a:buFontTx/>
              <a:buNone/>
              <a:defRPr lang="en-US" sz="1800" kern="1200">
                <a:solidFill>
                  <a:schemeClr val="tx1">
                    <a:tint val="75000"/>
                  </a:schemeClr>
                </a:solidFill>
                <a:effectLst>
                  <a:outerShdw blurRad="38100" dist="38100" dir="2700000" algn="tl">
                    <a:srgbClr val="000000">
                      <a:alpha val="43137"/>
                    </a:srgbClr>
                  </a:outerShdw>
                </a:effectLst>
                <a:latin typeface="+mn-lt"/>
                <a:ea typeface="+mn-ea"/>
                <a:cs typeface="+mn-cs"/>
              </a:defRPr>
            </a:lvl8pPr>
            <a:lvl9pPr marL="3657600" indent="0" algn="ctr" defTabSz="914400" rtl="0" eaLnBrk="1" latinLnBrk="0" hangingPunct="1">
              <a:spcBef>
                <a:spcPts val="0"/>
              </a:spcBef>
              <a:spcAft>
                <a:spcPts val="600"/>
              </a:spcAft>
              <a:buFontTx/>
              <a:buNone/>
              <a:defRPr lang="en-US" sz="1800" kern="1200">
                <a:solidFill>
                  <a:schemeClr val="tx1">
                    <a:tint val="75000"/>
                  </a:schemeClr>
                </a:solidFill>
                <a:effectLst>
                  <a:outerShdw blurRad="38100" dist="38100" dir="2700000" algn="tl">
                    <a:srgbClr val="000000">
                      <a:alpha val="43137"/>
                    </a:srgbClr>
                  </a:outerShdw>
                </a:effectLst>
                <a:latin typeface="+mn-lt"/>
                <a:ea typeface="+mn-ea"/>
                <a:cs typeface="+mn-cs"/>
              </a:defRPr>
            </a:lvl9pPr>
          </a:lstStyle>
          <a:p>
            <a:r>
              <a:rPr lang="en-US" sz="1400" dirty="0"/>
              <a:t>THE INTERNET, DIGITAL MEDIA &amp; TECHNO-SOCIAL LIFE, 3RD EDITION</a:t>
            </a:r>
          </a:p>
          <a:p>
            <a:endParaRPr lang="en-US" sz="1400" dirty="0"/>
          </a:p>
          <a:p>
            <a:r>
              <a:rPr lang="en-US" sz="1400" dirty="0"/>
              <a:t>	MARY CHAYKO</a:t>
            </a:r>
          </a:p>
        </p:txBody>
      </p:sp>
      <p:sp>
        <p:nvSpPr>
          <p:cNvPr id="6" name="TextBox 5"/>
          <p:cNvSpPr txBox="1"/>
          <p:nvPr/>
        </p:nvSpPr>
        <p:spPr>
          <a:xfrm rot="21049424">
            <a:off x="1864033" y="4222999"/>
            <a:ext cx="7001736" cy="1815882"/>
          </a:xfrm>
          <a:prstGeom prst="rect">
            <a:avLst/>
          </a:prstGeom>
          <a:noFill/>
        </p:spPr>
        <p:txBody>
          <a:bodyPr wrap="square" rtlCol="0">
            <a:spAutoFit/>
          </a:bodyPr>
          <a:lstStyle/>
          <a:p>
            <a:r>
              <a:rPr lang="en-US" sz="1400" dirty="0">
                <a:solidFill>
                  <a:schemeClr val="bg1"/>
                </a:solidFill>
              </a:rPr>
              <a:t>These lecture slides support the Sage Publications book </a:t>
            </a:r>
            <a:r>
              <a:rPr lang="en-US" sz="1400" i="1" dirty="0" err="1">
                <a:solidFill>
                  <a:schemeClr val="bg1"/>
                </a:solidFill>
              </a:rPr>
              <a:t>Superconnected</a:t>
            </a:r>
            <a:r>
              <a:rPr lang="en-US" sz="1400" i="1" dirty="0">
                <a:solidFill>
                  <a:schemeClr val="bg1"/>
                </a:solidFill>
              </a:rPr>
              <a:t>: The Internet, Digital Media, and Techno-Social Life (third</a:t>
            </a:r>
            <a:r>
              <a:rPr lang="en-US" sz="1400" dirty="0">
                <a:solidFill>
                  <a:schemeClr val="bg1"/>
                </a:solidFill>
              </a:rPr>
              <a:t> edition</a:t>
            </a:r>
            <a:r>
              <a:rPr lang="en-US" sz="1400">
                <a:solidFill>
                  <a:schemeClr val="bg1"/>
                </a:solidFill>
              </a:rPr>
              <a:t>, </a:t>
            </a:r>
            <a:r>
              <a:rPr lang="en-US" sz="1400" smtClean="0">
                <a:solidFill>
                  <a:schemeClr val="bg1"/>
                </a:solidFill>
              </a:rPr>
              <a:t>2021) </a:t>
            </a:r>
            <a:r>
              <a:rPr lang="en-US" sz="1400" dirty="0">
                <a:solidFill>
                  <a:schemeClr val="bg1"/>
                </a:solidFill>
              </a:rPr>
              <a:t>by Mary Chayko (Rutgers University) and were created by Mary Chayko, Shravan Regret Iyer and </a:t>
            </a:r>
            <a:r>
              <a:rPr lang="en-US" sz="1400" dirty="0" err="1">
                <a:solidFill>
                  <a:schemeClr val="bg1"/>
                </a:solidFill>
              </a:rPr>
              <a:t>Seulki</a:t>
            </a:r>
            <a:r>
              <a:rPr lang="en-US" sz="1400" dirty="0">
                <a:solidFill>
                  <a:schemeClr val="bg1"/>
                </a:solidFill>
              </a:rPr>
              <a:t> </a:t>
            </a:r>
            <a:r>
              <a:rPr lang="en-US" sz="1400" dirty="0" smtClean="0">
                <a:solidFill>
                  <a:schemeClr val="bg1"/>
                </a:solidFill>
              </a:rPr>
              <a:t>Lee-</a:t>
            </a:r>
            <a:r>
              <a:rPr lang="en-US" sz="1400" dirty="0" err="1" smtClean="0">
                <a:solidFill>
                  <a:schemeClr val="bg1"/>
                </a:solidFill>
              </a:rPr>
              <a:t>Geiller</a:t>
            </a:r>
            <a:r>
              <a:rPr lang="en-US" sz="1400" dirty="0" smtClean="0">
                <a:solidFill>
                  <a:schemeClr val="bg1"/>
                </a:solidFill>
              </a:rPr>
              <a:t>. </a:t>
            </a:r>
            <a:endParaRPr lang="en-US" sz="1400" dirty="0">
              <a:solidFill>
                <a:schemeClr val="bg1"/>
              </a:solidFill>
            </a:endParaRPr>
          </a:p>
          <a:p>
            <a:r>
              <a:rPr lang="en-US" sz="1400" dirty="0">
                <a:solidFill>
                  <a:schemeClr val="bg1"/>
                </a:solidFill>
              </a:rPr>
              <a:t>Text is excerpted from, and sources are referenced in, the book. Permission to use and share this slideshow is granted; please acknowledge Mary Chayko as author. For permissions and options for customizing these slides, contact Prof. Chayko at mary.chayko@rutgers.edu.</a:t>
            </a:r>
          </a:p>
          <a:p>
            <a:endParaRPr lang="en-US" sz="1400" dirty="0">
              <a:solidFill>
                <a:schemeClr val="bg1"/>
              </a:solidFill>
            </a:endParaRPr>
          </a:p>
          <a:p>
            <a:r>
              <a:rPr lang="en-US" sz="1400" dirty="0">
                <a:solidFill>
                  <a:schemeClr val="bg1"/>
                </a:solidFill>
              </a:rPr>
              <a:t>Review copies of </a:t>
            </a:r>
            <a:r>
              <a:rPr lang="en-US" sz="1400" i="1" dirty="0" err="1">
                <a:solidFill>
                  <a:schemeClr val="bg1"/>
                </a:solidFill>
              </a:rPr>
              <a:t>Superconnected</a:t>
            </a:r>
            <a:r>
              <a:rPr lang="en-US" sz="1400" dirty="0">
                <a:solidFill>
                  <a:schemeClr val="bg1"/>
                </a:solidFill>
              </a:rPr>
              <a:t> and copies for purchase may be obtained </a:t>
            </a:r>
            <a:r>
              <a:rPr lang="en-US" sz="1400" dirty="0">
                <a:solidFill>
                  <a:srgbClr val="FFFF00"/>
                </a:solidFill>
                <a:hlinkClick r:id="rId2"/>
              </a:rPr>
              <a:t>here</a:t>
            </a:r>
            <a:endParaRPr lang="en-US" sz="1400" dirty="0">
              <a:solidFill>
                <a:srgbClr val="FFFF00"/>
              </a:solidFill>
            </a:endParaRPr>
          </a:p>
        </p:txBody>
      </p:sp>
      <p:pic>
        <p:nvPicPr>
          <p:cNvPr id="2050" name="Picture 2" descr="undefined"/>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7135046" y="6187454"/>
            <a:ext cx="1699239" cy="509773"/>
          </a:xfrm>
          <a:prstGeom prst="rect">
            <a:avLst/>
          </a:prstGeom>
          <a:noFill/>
          <a:effectLst>
            <a:outerShdw blurRad="50800" dir="2700000" algn="tl" rotWithShape="0">
              <a:srgbClr val="000000">
                <a:alpha val="43000"/>
              </a:srgbClr>
            </a:outerShdw>
          </a:effectLst>
          <a:extLst>
            <a:ext uri="{909E8E84-426E-40dd-AFC4-6F175D3DCCD1}">
              <a14:hiddenFill xmlns:a14="http://schemas.microsoft.com/office/drawing/2010/main" xmlns="">
                <a:solidFill>
                  <a:srgbClr val="FFFFFF"/>
                </a:solidFill>
              </a14:hiddenFill>
            </a:ext>
          </a:extLst>
        </p:spPr>
      </p:pic>
      <p:pic>
        <p:nvPicPr>
          <p:cNvPr id="7" name="Picture 6" descr="logo.png"/>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907536" y="2614028"/>
            <a:ext cx="5065311" cy="2179388"/>
          </a:xfrm>
          <a:prstGeom prst="rect">
            <a:avLst/>
          </a:prstGeom>
        </p:spPr>
      </p:pic>
    </p:spTree>
    <p:extLst>
      <p:ext uri="{BB962C8B-B14F-4D97-AF65-F5344CB8AC3E}">
        <p14:creationId xmlns:p14="http://schemas.microsoft.com/office/powerpoint/2010/main" val="2637231114"/>
      </p:ext>
    </p:extLst>
  </p:cSld>
  <p:clrMapOvr>
    <a:masterClrMapping/>
  </p:clrMapOvr>
</p:sld>
</file>

<file path=ppt/theme/theme1.xml><?xml version="1.0" encoding="utf-8"?>
<a:theme xmlns:a="http://schemas.openxmlformats.org/drawingml/2006/main" name="Sky">
  <a:themeElements>
    <a:clrScheme name="Sky">
      <a:dk1>
        <a:sysClr val="windowText" lastClr="000000"/>
      </a:dk1>
      <a:lt1>
        <a:sysClr val="window" lastClr="FFFFFF"/>
      </a:lt1>
      <a:dk2>
        <a:srgbClr val="1782BF"/>
      </a:dk2>
      <a:lt2>
        <a:srgbClr val="62BCE9"/>
      </a:lt2>
      <a:accent1>
        <a:srgbClr val="073779"/>
      </a:accent1>
      <a:accent2>
        <a:srgbClr val="8FD9FB"/>
      </a:accent2>
      <a:accent3>
        <a:srgbClr val="FFCC00"/>
      </a:accent3>
      <a:accent4>
        <a:srgbClr val="EB6615"/>
      </a:accent4>
      <a:accent5>
        <a:srgbClr val="C76402"/>
      </a:accent5>
      <a:accent6>
        <a:srgbClr val="B523B4"/>
      </a:accent6>
      <a:hlink>
        <a:srgbClr val="FFDE26"/>
      </a:hlink>
      <a:folHlink>
        <a:srgbClr val="DEBE00"/>
      </a:folHlink>
    </a:clrScheme>
    <a:fontScheme name="Sky">
      <a:majorFont>
        <a:latin typeface="Arial Rounded MT Bold"/>
        <a:ea typeface=""/>
        <a:cs typeface=""/>
        <a:font script="Jpan" typeface="ＭＳ Ｐゴシック"/>
        <a:font script="Hans" typeface="宋体"/>
        <a:font script="Hant" typeface="新細明體"/>
      </a:majorFont>
      <a:minorFont>
        <a:latin typeface="Arial Rounded MT Bold"/>
        <a:ea typeface=""/>
        <a:cs typeface=""/>
        <a:font script="Jpan" typeface="ＭＳ Ｐゴシック"/>
        <a:font script="Hans" typeface="宋体"/>
        <a:font script="Hant" typeface="新細明體"/>
      </a:minorFont>
    </a:fontScheme>
    <a:fmtScheme name="Sky">
      <a:fillStyleLst>
        <a:solidFill>
          <a:schemeClr val="phClr"/>
        </a:solidFill>
        <a:solidFill>
          <a:schemeClr val="phClr">
            <a:alpha val="50000"/>
          </a:schemeClr>
        </a:solidFill>
        <a:gradFill rotWithShape="1">
          <a:gsLst>
            <a:gs pos="0">
              <a:schemeClr val="phClr">
                <a:shade val="30000"/>
                <a:satMod val="130000"/>
              </a:schemeClr>
            </a:gs>
            <a:gs pos="80000">
              <a:schemeClr val="phClr">
                <a:shade val="93000"/>
                <a:satMod val="130000"/>
              </a:schemeClr>
            </a:gs>
            <a:gs pos="100000">
              <a:schemeClr val="phClr">
                <a:shade val="94000"/>
                <a:satMod val="135000"/>
              </a:schemeClr>
            </a:gs>
          </a:gsLst>
          <a:lin ang="14400000" scaled="1"/>
        </a:gradFill>
      </a:fillStyleLst>
      <a:lnStyleLst>
        <a:ln w="12700" cap="flat" cmpd="sng" algn="ctr">
          <a:solidFill>
            <a:schemeClr val="phClr">
              <a:shade val="95000"/>
              <a:satMod val="105000"/>
            </a:schemeClr>
          </a:solidFill>
          <a:prstDash val="solid"/>
        </a:ln>
        <a:ln w="31750" cap="flat" cmpd="sng" algn="ctr">
          <a:solidFill>
            <a:schemeClr val="phClr"/>
          </a:solidFill>
          <a:prstDash val="solid"/>
        </a:ln>
        <a:ln w="63500" cap="flat" cmpd="sng" algn="ctr">
          <a:solidFill>
            <a:schemeClr val="phClr"/>
          </a:solidFill>
          <a:prstDash val="solid"/>
        </a:ln>
      </a:lnStyleLst>
      <a:effectStyleLst>
        <a:effectStyle>
          <a:effectLst/>
        </a:effectStyle>
        <a:effectStyle>
          <a:effectLst>
            <a:outerShdw blurRad="88900" dist="63500" dir="3000000" algn="br" rotWithShape="0">
              <a:srgbClr val="000000">
                <a:alpha val="35000"/>
              </a:srgbClr>
            </a:outerShdw>
          </a:effectLst>
        </a:effectStyle>
        <a:effectStyle>
          <a:effectLst>
            <a:innerShdw blurRad="50800" dist="25400" dir="6600000">
              <a:srgbClr val="000000">
                <a:alpha val="50000"/>
              </a:srgbClr>
            </a:innerShdw>
            <a:reflection blurRad="12700" stA="26000" endPos="28000" dist="38100" dir="5400000" sy="-100000" rotWithShape="0"/>
          </a:effectLst>
        </a:effectStyle>
      </a:effectStyleLst>
      <a:bgFillStyleLst>
        <a:solidFill>
          <a:schemeClr val="phClr"/>
        </a:solidFill>
        <a:gradFill rotWithShape="1">
          <a:gsLst>
            <a:gs pos="0">
              <a:schemeClr val="phClr">
                <a:tint val="100000"/>
                <a:satMod val="140000"/>
                <a:lumMod val="105000"/>
              </a:schemeClr>
            </a:gs>
            <a:gs pos="100000">
              <a:schemeClr val="phClr">
                <a:shade val="20000"/>
                <a:satMod val="250000"/>
                <a:lumMod val="110000"/>
              </a:schemeClr>
            </a:gs>
          </a:gsLst>
          <a:path path="circle">
            <a:fillToRect l="50000" t="50000" r="50000" b="50000"/>
          </a:path>
        </a:gradFill>
        <a:gradFill rotWithShape="1">
          <a:gsLst>
            <a:gs pos="0">
              <a:schemeClr val="phClr">
                <a:tint val="80000"/>
                <a:satMod val="300000"/>
              </a:schemeClr>
            </a:gs>
            <a:gs pos="100000">
              <a:schemeClr val="phClr">
                <a:shade val="30000"/>
                <a:satMod val="200000"/>
              </a:schemeClr>
            </a:gs>
          </a:gsLst>
          <a:lin ang="5400000" scaled="0"/>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10</TotalTime>
  <Words>1545</Words>
  <Application>Microsoft Office PowerPoint</Application>
  <PresentationFormat>On-screen Show (4:3)</PresentationFormat>
  <Paragraphs>118</Paragraphs>
  <Slides>19</Slides>
  <Notes>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19</vt:i4>
      </vt:variant>
    </vt:vector>
  </HeadingPairs>
  <TitlesOfParts>
    <vt:vector size="25" baseType="lpstr">
      <vt:lpstr>Arial</vt:lpstr>
      <vt:lpstr>Arial Rounded MT Bold</vt:lpstr>
      <vt:lpstr>Calibri</vt:lpstr>
      <vt:lpstr>Helvetica</vt:lpstr>
      <vt:lpstr>Sky</vt:lpstr>
      <vt:lpstr>Office Theme</vt:lpstr>
      <vt:lpstr>PowerPoint Presentation</vt:lpstr>
      <vt:lpstr>CONSTANT AVAILABILITY</vt:lpstr>
      <vt:lpstr>CONSTANT AVAILABILITY</vt:lpstr>
      <vt:lpstr>CONVENIENCE AND MICROCOORDINATION </vt:lpstr>
      <vt:lpstr>FUN, PLAY, AND ENTERTAINMENT</vt:lpstr>
      <vt:lpstr>FUN, PLAY, AND ENTERTAINMENT</vt:lpstr>
      <vt:lpstr>MULTITASKING AND THE ATTENTION SPAN</vt:lpstr>
      <vt:lpstr>MULTITASKING AND THE ATTENTION SPAN</vt:lpstr>
      <vt:lpstr>STRESS, INFORMATION OVERLOAD, AND FOMO</vt:lpstr>
      <vt:lpstr>STRESS, INFORMATION OVERLOAD, AND FOMO</vt:lpstr>
      <vt:lpstr>EMERGENCIES</vt:lpstr>
      <vt:lpstr>DEPENDENCY AND ADDICTION</vt:lpstr>
      <vt:lpstr>DEPENDENCY AND ADDICTION</vt:lpstr>
      <vt:lpstr>HEALTH, INCLUDING MENTAL HEALTH, AND MOODS</vt:lpstr>
      <vt:lpstr>HEALTH, INCLUDING MEANTAL HEALTH, AND MOODS</vt:lpstr>
      <vt:lpstr>HEALTH, INCLUDING MEANTAL HEALTH, AND MOODS</vt:lpstr>
      <vt:lpstr>BEING PLUGGED IN . . . TO SOCIETY</vt:lpstr>
      <vt:lpstr>BEING PLUGGED IN . . . TO SOCIETY</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Seulki Lee</dc:creator>
  <cp:lastModifiedBy>Mary Chayko</cp:lastModifiedBy>
  <cp:revision>4</cp:revision>
  <dcterms:created xsi:type="dcterms:W3CDTF">2020-11-12T15:43:49Z</dcterms:created>
  <dcterms:modified xsi:type="dcterms:W3CDTF">2020-11-15T17:41:12Z</dcterms:modified>
</cp:coreProperties>
</file>